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447" r:id="rId2"/>
    <p:sldId id="489" r:id="rId3"/>
    <p:sldId id="271" r:id="rId4"/>
    <p:sldId id="492" r:id="rId5"/>
    <p:sldId id="493" r:id="rId6"/>
    <p:sldId id="494" r:id="rId7"/>
    <p:sldId id="495" r:id="rId8"/>
    <p:sldId id="496" r:id="rId9"/>
    <p:sldId id="497" r:id="rId10"/>
    <p:sldId id="44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0355"/>
    <a:srgbClr val="2153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660"/>
  </p:normalViewPr>
  <p:slideViewPr>
    <p:cSldViewPr snapToGrid="0">
      <p:cViewPr varScale="1">
        <p:scale>
          <a:sx n="86" d="100"/>
          <a:sy n="86" d="100"/>
        </p:scale>
        <p:origin x="66"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5C26A2-E6D3-4FD8-90B1-7469BEF451EF}" type="datetimeFigureOut">
              <a:rPr lang="en-AU" smtClean="0"/>
              <a:t>17/05/2022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6D9329-E501-4AF3-9004-DE74661E42D2}" type="slidenum">
              <a:rPr lang="en-AU" smtClean="0"/>
              <a:t>‹#›</a:t>
            </a:fld>
            <a:endParaRPr lang="en-AU"/>
          </a:p>
        </p:txBody>
      </p:sp>
    </p:spTree>
    <p:extLst>
      <p:ext uri="{BB962C8B-B14F-4D97-AF65-F5344CB8AC3E}">
        <p14:creationId xmlns:p14="http://schemas.microsoft.com/office/powerpoint/2010/main" val="1644576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A264570-5939-43EF-9B7B-854F84FD3A97}" type="datetimeFigureOut">
              <a:rPr lang="en-AU" smtClean="0"/>
              <a:t>17/05/2022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A0D8769-0E83-4683-82FB-4EA77C663467}" type="slidenum">
              <a:rPr lang="en-AU" smtClean="0"/>
              <a:t>‹#›</a:t>
            </a:fld>
            <a:endParaRPr lang="en-AU"/>
          </a:p>
        </p:txBody>
      </p:sp>
      <p:sp>
        <p:nvSpPr>
          <p:cNvPr id="7" name="Title 1"/>
          <p:cNvSpPr txBox="1">
            <a:spLocks/>
          </p:cNvSpPr>
          <p:nvPr userDrawn="1"/>
        </p:nvSpPr>
        <p:spPr>
          <a:xfrm>
            <a:off x="1524000" y="1122363"/>
            <a:ext cx="9144000" cy="2387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dirty="0"/>
              <a:t>EDIT TITLE</a:t>
            </a:r>
          </a:p>
        </p:txBody>
      </p:sp>
      <p:sp>
        <p:nvSpPr>
          <p:cNvPr id="8" name="Subtitle 2"/>
          <p:cNvSpPr txBox="1">
            <a:spLocks/>
          </p:cNvSpPr>
          <p:nvPr userDrawn="1"/>
        </p:nvSpPr>
        <p:spPr>
          <a:xfrm>
            <a:off x="1524000" y="3602038"/>
            <a:ext cx="9144000" cy="16557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AU"/>
              <a:t>Lesson Topic/ Date</a:t>
            </a:r>
            <a:endParaRPr lang="en-AU" dirty="0"/>
          </a:p>
        </p:txBody>
      </p:sp>
      <p:sp>
        <p:nvSpPr>
          <p:cNvPr id="9" name="Rectangle 8"/>
          <p:cNvSpPr/>
          <p:nvPr userDrawn="1"/>
        </p:nvSpPr>
        <p:spPr>
          <a:xfrm>
            <a:off x="0" y="1"/>
            <a:ext cx="12192000" cy="6858000"/>
          </a:xfrm>
          <a:prstGeom prst="rect">
            <a:avLst/>
          </a:prstGeom>
          <a:noFill/>
          <a:ln w="190500" cap="flat" cmpd="sng">
            <a:gradFill>
              <a:gsLst>
                <a:gs pos="100000">
                  <a:srgbClr val="01244E"/>
                </a:gs>
                <a:gs pos="0">
                  <a:srgbClr val="94B5E0"/>
                </a:gs>
              </a:gsLst>
              <a:lin ang="5400000" scaled="0"/>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11813" y="5671455"/>
            <a:ext cx="1049557" cy="1049557"/>
          </a:xfrm>
          <a:prstGeom prst="rect">
            <a:avLst/>
          </a:prstGeom>
        </p:spPr>
      </p:pic>
    </p:spTree>
    <p:extLst>
      <p:ext uri="{BB962C8B-B14F-4D97-AF65-F5344CB8AC3E}">
        <p14:creationId xmlns:p14="http://schemas.microsoft.com/office/powerpoint/2010/main" val="1417352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esson Closure">
    <p:spTree>
      <p:nvGrpSpPr>
        <p:cNvPr id="1" name=""/>
        <p:cNvGrpSpPr/>
        <p:nvPr/>
      </p:nvGrpSpPr>
      <p:grpSpPr>
        <a:xfrm>
          <a:off x="0" y="0"/>
          <a:ext cx="0" cy="0"/>
          <a:chOff x="0" y="0"/>
          <a:chExt cx="0" cy="0"/>
        </a:xfrm>
      </p:grpSpPr>
      <p:sp>
        <p:nvSpPr>
          <p:cNvPr id="7" name="Content Placeholder 10"/>
          <p:cNvSpPr>
            <a:spLocks noGrp="1"/>
          </p:cNvSpPr>
          <p:nvPr>
            <p:ph sz="half" idx="1"/>
          </p:nvPr>
        </p:nvSpPr>
        <p:spPr>
          <a:xfrm>
            <a:off x="838200" y="877084"/>
            <a:ext cx="10515600" cy="2285216"/>
          </a:xfrm>
        </p:spPr>
        <p:txBody>
          <a:bodyPr/>
          <a:lstStyle/>
          <a:p>
            <a:pPr lvl="0"/>
            <a:r>
              <a:rPr lang="en-US"/>
              <a:t>Click to edit Master text styles</a:t>
            </a:r>
          </a:p>
        </p:txBody>
      </p:sp>
      <p:sp>
        <p:nvSpPr>
          <p:cNvPr id="8" name="Content Placeholder 11"/>
          <p:cNvSpPr>
            <a:spLocks noGrp="1"/>
          </p:cNvSpPr>
          <p:nvPr>
            <p:ph sz="half" idx="2"/>
          </p:nvPr>
        </p:nvSpPr>
        <p:spPr>
          <a:xfrm>
            <a:off x="838200" y="3879590"/>
            <a:ext cx="10515600" cy="2499631"/>
          </a:xfrm>
        </p:spPr>
        <p:txBody>
          <a:bodyPr/>
          <a:lstStyle/>
          <a:p>
            <a:pPr lvl="0"/>
            <a:r>
              <a:rPr lang="en-US"/>
              <a:t>Click to edit Master text styles</a:t>
            </a:r>
          </a:p>
        </p:txBody>
      </p:sp>
      <p:sp>
        <p:nvSpPr>
          <p:cNvPr id="9" name="Rectangle 8"/>
          <p:cNvSpPr/>
          <p:nvPr userDrawn="1"/>
        </p:nvSpPr>
        <p:spPr>
          <a:xfrm>
            <a:off x="0" y="-44335"/>
            <a:ext cx="12192000" cy="6858000"/>
          </a:xfrm>
          <a:prstGeom prst="rect">
            <a:avLst/>
          </a:prstGeom>
          <a:noFill/>
          <a:ln w="190500" cap="flat" cmpd="sng">
            <a:gradFill>
              <a:gsLst>
                <a:gs pos="100000">
                  <a:srgbClr val="01244E"/>
                </a:gs>
                <a:gs pos="0">
                  <a:srgbClr val="94B5E0"/>
                </a:gs>
              </a:gsLst>
              <a:lin ang="5400000" scaled="0"/>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88014" y="5747656"/>
            <a:ext cx="975044" cy="975044"/>
          </a:xfrm>
          <a:prstGeom prst="rect">
            <a:avLst/>
          </a:prstGeom>
        </p:spPr>
      </p:pic>
      <p:sp>
        <p:nvSpPr>
          <p:cNvPr id="11" name="Pentagon 10"/>
          <p:cNvSpPr/>
          <p:nvPr userDrawn="1"/>
        </p:nvSpPr>
        <p:spPr>
          <a:xfrm>
            <a:off x="88638" y="48093"/>
            <a:ext cx="2835537" cy="545841"/>
          </a:xfrm>
          <a:prstGeom prst="homePlate">
            <a:avLst/>
          </a:prstGeom>
          <a:solidFill>
            <a:srgbClr val="01244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200" dirty="0"/>
              <a:t>Lesson Closure</a:t>
            </a:r>
          </a:p>
        </p:txBody>
      </p:sp>
      <p:sp>
        <p:nvSpPr>
          <p:cNvPr id="12" name="Pentagon 11"/>
          <p:cNvSpPr/>
          <p:nvPr userDrawn="1"/>
        </p:nvSpPr>
        <p:spPr>
          <a:xfrm>
            <a:off x="88638" y="3248025"/>
            <a:ext cx="2340237" cy="545841"/>
          </a:xfrm>
          <a:prstGeom prst="homePlate">
            <a:avLst/>
          </a:prstGeom>
          <a:solidFill>
            <a:srgbClr val="01244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200" dirty="0"/>
              <a:t>Skill Closure</a:t>
            </a:r>
          </a:p>
        </p:txBody>
      </p:sp>
    </p:spTree>
    <p:extLst>
      <p:ext uri="{BB962C8B-B14F-4D97-AF65-F5344CB8AC3E}">
        <p14:creationId xmlns:p14="http://schemas.microsoft.com/office/powerpoint/2010/main" val="2751057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EF914ADA-8B9F-4ECF-9857-DA0E09389161}" type="datetimeFigureOut">
              <a:rPr lang="en-AU" smtClean="0"/>
              <a:t>17/05/2022</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A44AFD57-68CF-4DF2-BA7E-BB906AB4CDA9}" type="slidenum">
              <a:rPr lang="en-AU" smtClean="0"/>
              <a:t>‹#›</a:t>
            </a:fld>
            <a:endParaRPr lang="en-AU" dirty="0"/>
          </a:p>
        </p:txBody>
      </p:sp>
    </p:spTree>
    <p:extLst>
      <p:ext uri="{BB962C8B-B14F-4D97-AF65-F5344CB8AC3E}">
        <p14:creationId xmlns:p14="http://schemas.microsoft.com/office/powerpoint/2010/main" val="2418006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2D6FF137-0809-4DAA-8E3C-28073C2EEE2A}" type="datetimeFigureOut">
              <a:rPr lang="en-AU" smtClean="0"/>
              <a:t>17/05/2022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561170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ompt Boxes">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A264570-5939-43EF-9B7B-854F84FD3A97}" type="datetimeFigureOut">
              <a:rPr lang="en-AU" smtClean="0"/>
              <a:t>17/05/2022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A0D8769-0E83-4683-82FB-4EA77C663467}" type="slidenum">
              <a:rPr lang="en-AU" smtClean="0"/>
              <a:t>‹#›</a:t>
            </a:fld>
            <a:endParaRPr lang="en-AU"/>
          </a:p>
        </p:txBody>
      </p:sp>
      <p:sp>
        <p:nvSpPr>
          <p:cNvPr id="7" name="Content Placeholder 2"/>
          <p:cNvSpPr>
            <a:spLocks noGrp="1"/>
          </p:cNvSpPr>
          <p:nvPr>
            <p:ph idx="13" hasCustomPrompt="1"/>
          </p:nvPr>
        </p:nvSpPr>
        <p:spPr>
          <a:xfrm>
            <a:off x="838200" y="1023257"/>
            <a:ext cx="10515600" cy="1785257"/>
          </a:xfrm>
        </p:spPr>
        <p:txBody>
          <a:bodyPr/>
          <a:lstStyle/>
          <a:p>
            <a:pPr marL="0" indent="0">
              <a:buNone/>
            </a:pPr>
            <a:r>
              <a:rPr lang="en-AU" dirty="0"/>
              <a:t>This slide is designed so that you can copy the prompt box you need and insert it into your slides.</a:t>
            </a:r>
          </a:p>
          <a:p>
            <a:pPr marL="0" indent="0">
              <a:buNone/>
            </a:pPr>
            <a:r>
              <a:rPr lang="en-AU" dirty="0"/>
              <a:t>This slide is hidden and will not be included when presenting your lesson.</a:t>
            </a:r>
          </a:p>
        </p:txBody>
      </p:sp>
      <p:sp>
        <p:nvSpPr>
          <p:cNvPr id="8" name="Rectangle 7"/>
          <p:cNvSpPr/>
          <p:nvPr userDrawn="1"/>
        </p:nvSpPr>
        <p:spPr>
          <a:xfrm>
            <a:off x="0" y="-149628"/>
            <a:ext cx="12192000" cy="6858000"/>
          </a:xfrm>
          <a:prstGeom prst="rect">
            <a:avLst/>
          </a:prstGeom>
          <a:noFill/>
          <a:ln w="190500" cap="flat" cmpd="sng">
            <a:gradFill>
              <a:gsLst>
                <a:gs pos="100000">
                  <a:srgbClr val="01244E"/>
                </a:gs>
                <a:gs pos="0">
                  <a:srgbClr val="94B5E0"/>
                </a:gs>
              </a:gsLst>
              <a:lin ang="5400000" scaled="0"/>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11813" y="5671455"/>
            <a:ext cx="1049557" cy="1049557"/>
          </a:xfrm>
          <a:prstGeom prst="rect">
            <a:avLst/>
          </a:prstGeom>
        </p:spPr>
      </p:pic>
      <p:grpSp>
        <p:nvGrpSpPr>
          <p:cNvPr id="11" name="Group 10"/>
          <p:cNvGrpSpPr/>
          <p:nvPr userDrawn="1"/>
        </p:nvGrpSpPr>
        <p:grpSpPr>
          <a:xfrm>
            <a:off x="2823158" y="3602071"/>
            <a:ext cx="2035630" cy="971026"/>
            <a:chOff x="2813050" y="3602071"/>
            <a:chExt cx="2035630" cy="971026"/>
          </a:xfrm>
        </p:grpSpPr>
        <p:sp>
          <p:nvSpPr>
            <p:cNvPr id="12" name="Rectangle 11"/>
            <p:cNvSpPr/>
            <p:nvPr/>
          </p:nvSpPr>
          <p:spPr>
            <a:xfrm>
              <a:off x="2813051" y="3931961"/>
              <a:ext cx="2035629" cy="641136"/>
            </a:xfrm>
            <a:prstGeom prst="rect">
              <a:avLst/>
            </a:prstGeom>
            <a:solidFill>
              <a:srgbClr val="8E4FC9">
                <a:alpha val="60000"/>
              </a:srgbClr>
            </a:solidFill>
            <a:ln>
              <a:solidFill>
                <a:srgbClr val="005C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tx1"/>
                </a:solidFill>
              </a:endParaRPr>
            </a:p>
          </p:txBody>
        </p:sp>
        <p:sp>
          <p:nvSpPr>
            <p:cNvPr id="13" name="TextBox 12"/>
            <p:cNvSpPr txBox="1"/>
            <p:nvPr/>
          </p:nvSpPr>
          <p:spPr>
            <a:xfrm>
              <a:off x="2813050" y="3602071"/>
              <a:ext cx="2035629" cy="307777"/>
            </a:xfrm>
            <a:prstGeom prst="rect">
              <a:avLst/>
            </a:prstGeom>
            <a:solidFill>
              <a:srgbClr val="8A2BE2"/>
            </a:solidFill>
            <a:ln>
              <a:solidFill>
                <a:srgbClr val="005C41"/>
              </a:solidFill>
            </a:ln>
          </p:spPr>
          <p:txBody>
            <a:bodyPr wrap="square" rtlCol="0">
              <a:spAutoFit/>
            </a:bodyPr>
            <a:lstStyle/>
            <a:p>
              <a:r>
                <a:rPr lang="en-AU" sz="1400" b="1" dirty="0">
                  <a:solidFill>
                    <a:schemeClr val="bg1"/>
                  </a:solidFill>
                </a:rPr>
                <a:t>VOCABULARY</a:t>
              </a:r>
            </a:p>
          </p:txBody>
        </p:sp>
      </p:grpSp>
      <p:grpSp>
        <p:nvGrpSpPr>
          <p:cNvPr id="14" name="Group 13"/>
          <p:cNvGrpSpPr/>
          <p:nvPr userDrawn="1"/>
        </p:nvGrpSpPr>
        <p:grpSpPr>
          <a:xfrm>
            <a:off x="4975225" y="3602071"/>
            <a:ext cx="2035629" cy="971026"/>
            <a:chOff x="4965700" y="3602071"/>
            <a:chExt cx="2035629" cy="971026"/>
          </a:xfrm>
        </p:grpSpPr>
        <p:sp>
          <p:nvSpPr>
            <p:cNvPr id="15" name="TextBox 14"/>
            <p:cNvSpPr txBox="1"/>
            <p:nvPr/>
          </p:nvSpPr>
          <p:spPr>
            <a:xfrm>
              <a:off x="4965700" y="3602071"/>
              <a:ext cx="2035629" cy="307777"/>
            </a:xfrm>
            <a:prstGeom prst="rect">
              <a:avLst/>
            </a:prstGeom>
            <a:solidFill>
              <a:srgbClr val="FFC000"/>
            </a:solidFill>
            <a:ln>
              <a:solidFill>
                <a:srgbClr val="005C41"/>
              </a:solidFill>
            </a:ln>
          </p:spPr>
          <p:txBody>
            <a:bodyPr wrap="square" rtlCol="0">
              <a:spAutoFit/>
            </a:bodyPr>
            <a:lstStyle/>
            <a:p>
              <a:r>
                <a:rPr lang="en-AU" sz="1400" b="1" dirty="0">
                  <a:solidFill>
                    <a:schemeClr val="bg1"/>
                  </a:solidFill>
                </a:rPr>
                <a:t>EXTENSION</a:t>
              </a:r>
            </a:p>
          </p:txBody>
        </p:sp>
        <p:sp>
          <p:nvSpPr>
            <p:cNvPr id="16" name="Rectangle 15"/>
            <p:cNvSpPr/>
            <p:nvPr/>
          </p:nvSpPr>
          <p:spPr>
            <a:xfrm>
              <a:off x="4965700" y="3931961"/>
              <a:ext cx="2035629" cy="641136"/>
            </a:xfrm>
            <a:prstGeom prst="rect">
              <a:avLst/>
            </a:prstGeom>
            <a:solidFill>
              <a:srgbClr val="E6B82E">
                <a:alpha val="60000"/>
              </a:srgbClr>
            </a:solidFill>
            <a:ln>
              <a:solidFill>
                <a:srgbClr val="005C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tx1"/>
                </a:solidFill>
              </a:endParaRPr>
            </a:p>
          </p:txBody>
        </p:sp>
      </p:grpSp>
      <p:grpSp>
        <p:nvGrpSpPr>
          <p:cNvPr id="17" name="Group 16"/>
          <p:cNvGrpSpPr/>
          <p:nvPr userDrawn="1"/>
        </p:nvGrpSpPr>
        <p:grpSpPr>
          <a:xfrm>
            <a:off x="7113813" y="3602071"/>
            <a:ext cx="2035630" cy="971026"/>
            <a:chOff x="7094763" y="3602071"/>
            <a:chExt cx="2035630" cy="971026"/>
          </a:xfrm>
        </p:grpSpPr>
        <p:sp>
          <p:nvSpPr>
            <p:cNvPr id="18" name="TextBox 17"/>
            <p:cNvSpPr txBox="1"/>
            <p:nvPr/>
          </p:nvSpPr>
          <p:spPr>
            <a:xfrm>
              <a:off x="7094764" y="3602071"/>
              <a:ext cx="2035629" cy="307777"/>
            </a:xfrm>
            <a:prstGeom prst="rect">
              <a:avLst/>
            </a:prstGeom>
            <a:solidFill>
              <a:srgbClr val="00B050"/>
            </a:solidFill>
            <a:ln>
              <a:solidFill>
                <a:srgbClr val="005C41"/>
              </a:solidFill>
            </a:ln>
          </p:spPr>
          <p:txBody>
            <a:bodyPr wrap="square" rtlCol="0">
              <a:spAutoFit/>
            </a:bodyPr>
            <a:lstStyle/>
            <a:p>
              <a:r>
                <a:rPr lang="en-AU" sz="1400" b="1" dirty="0">
                  <a:solidFill>
                    <a:schemeClr val="bg1"/>
                  </a:solidFill>
                </a:rPr>
                <a:t>HINT</a:t>
              </a:r>
            </a:p>
          </p:txBody>
        </p:sp>
        <p:sp>
          <p:nvSpPr>
            <p:cNvPr id="19" name="Rectangle 18"/>
            <p:cNvSpPr/>
            <p:nvPr/>
          </p:nvSpPr>
          <p:spPr>
            <a:xfrm>
              <a:off x="7094763" y="3931961"/>
              <a:ext cx="2035629" cy="641136"/>
            </a:xfrm>
            <a:prstGeom prst="rect">
              <a:avLst/>
            </a:prstGeom>
            <a:solidFill>
              <a:srgbClr val="1E9654">
                <a:alpha val="60000"/>
              </a:srgbClr>
            </a:solidFill>
            <a:ln>
              <a:solidFill>
                <a:srgbClr val="005C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tx1"/>
                </a:solidFill>
              </a:endParaRPr>
            </a:p>
          </p:txBody>
        </p:sp>
      </p:grpSp>
      <p:grpSp>
        <p:nvGrpSpPr>
          <p:cNvPr id="20" name="Group 19"/>
          <p:cNvGrpSpPr/>
          <p:nvPr userDrawn="1"/>
        </p:nvGrpSpPr>
        <p:grpSpPr>
          <a:xfrm>
            <a:off x="660399" y="3602071"/>
            <a:ext cx="2035630" cy="971026"/>
            <a:chOff x="660399" y="3602071"/>
            <a:chExt cx="2035630" cy="971026"/>
          </a:xfrm>
        </p:grpSpPr>
        <p:sp>
          <p:nvSpPr>
            <p:cNvPr id="21" name="TextBox 20"/>
            <p:cNvSpPr txBox="1"/>
            <p:nvPr/>
          </p:nvSpPr>
          <p:spPr>
            <a:xfrm>
              <a:off x="660400" y="3602071"/>
              <a:ext cx="2035629" cy="307777"/>
            </a:xfrm>
            <a:prstGeom prst="rect">
              <a:avLst/>
            </a:prstGeom>
            <a:solidFill>
              <a:srgbClr val="01244E"/>
            </a:solidFill>
            <a:ln>
              <a:solidFill>
                <a:srgbClr val="005C41"/>
              </a:solidFill>
            </a:ln>
          </p:spPr>
          <p:txBody>
            <a:bodyPr wrap="square" rtlCol="0">
              <a:spAutoFit/>
            </a:bodyPr>
            <a:lstStyle/>
            <a:p>
              <a:r>
                <a:rPr lang="en-AU" sz="1400" b="1" dirty="0">
                  <a:solidFill>
                    <a:schemeClr val="bg1"/>
                  </a:solidFill>
                </a:rPr>
                <a:t>CFU 1</a:t>
              </a:r>
            </a:p>
          </p:txBody>
        </p:sp>
        <p:sp>
          <p:nvSpPr>
            <p:cNvPr id="22" name="Rectangle 21"/>
            <p:cNvSpPr/>
            <p:nvPr/>
          </p:nvSpPr>
          <p:spPr>
            <a:xfrm>
              <a:off x="660399" y="3931961"/>
              <a:ext cx="2035629" cy="641136"/>
            </a:xfrm>
            <a:prstGeom prst="rect">
              <a:avLst/>
            </a:prstGeom>
            <a:solidFill>
              <a:srgbClr val="163B68">
                <a:alpha val="60000"/>
              </a:srgbClr>
            </a:solidFill>
            <a:ln>
              <a:solidFill>
                <a:srgbClr val="005C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tx1"/>
                </a:solidFill>
              </a:endParaRPr>
            </a:p>
          </p:txBody>
        </p:sp>
      </p:grpSp>
      <p:sp>
        <p:nvSpPr>
          <p:cNvPr id="23" name="Pentagon 22"/>
          <p:cNvSpPr/>
          <p:nvPr userDrawn="1"/>
        </p:nvSpPr>
        <p:spPr>
          <a:xfrm>
            <a:off x="94181" y="-59847"/>
            <a:ext cx="3839549" cy="545841"/>
          </a:xfrm>
          <a:prstGeom prst="homePlate">
            <a:avLst/>
          </a:prstGeom>
          <a:solidFill>
            <a:srgbClr val="01244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200" dirty="0"/>
              <a:t>Prompt Box Slide</a:t>
            </a:r>
          </a:p>
        </p:txBody>
      </p:sp>
    </p:spTree>
    <p:extLst>
      <p:ext uri="{BB962C8B-B14F-4D97-AF65-F5344CB8AC3E}">
        <p14:creationId xmlns:p14="http://schemas.microsoft.com/office/powerpoint/2010/main" val="994932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aily Review">
    <p:spTree>
      <p:nvGrpSpPr>
        <p:cNvPr id="1" name=""/>
        <p:cNvGrpSpPr/>
        <p:nvPr/>
      </p:nvGrpSpPr>
      <p:grpSpPr>
        <a:xfrm>
          <a:off x="0" y="0"/>
          <a:ext cx="0" cy="0"/>
          <a:chOff x="0" y="0"/>
          <a:chExt cx="0" cy="0"/>
        </a:xfrm>
      </p:grpSpPr>
      <p:sp>
        <p:nvSpPr>
          <p:cNvPr id="8" name="Rectangle 7"/>
          <p:cNvSpPr/>
          <p:nvPr userDrawn="1"/>
        </p:nvSpPr>
        <p:spPr>
          <a:xfrm>
            <a:off x="0" y="0"/>
            <a:ext cx="12192000" cy="6858000"/>
          </a:xfrm>
          <a:prstGeom prst="rect">
            <a:avLst/>
          </a:prstGeom>
          <a:noFill/>
          <a:ln w="190500" cap="flat" cmpd="sng">
            <a:gradFill>
              <a:gsLst>
                <a:gs pos="100000">
                  <a:srgbClr val="01244E"/>
                </a:gs>
                <a:gs pos="0">
                  <a:srgbClr val="94B5E0"/>
                </a:gs>
              </a:gsLst>
              <a:lin ang="5400000" scaled="0"/>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88014" y="5747656"/>
            <a:ext cx="975044" cy="975044"/>
          </a:xfrm>
          <a:prstGeom prst="rect">
            <a:avLst/>
          </a:prstGeom>
        </p:spPr>
      </p:pic>
      <p:sp>
        <p:nvSpPr>
          <p:cNvPr id="10" name="AutoShape 2" descr="data:image/png;base64,iVBORw0KGgoAAAANSUhEUgAAAf8AAAEOCAYAAACHPx4CAAAxEUlEQVR42u2d93tV1b6v79+z+W0fOd69gyBoVDCCAqEIHIIUg4fg3ogQKYfLBs7GDRaKBAm9Q0B6KNKLEiAovRo6gZCEpnT43vMZ95nzzrWyahop7/s848mac8y25pgZ72hzjf915rZZfQwAAABQOf4X8gcAAED+yB8AAAD5I38AAADkj/wBAACQP/IHAACo5/J/4+02cSX82cix1uqtd/zlfaeLrV3HLn74U5MmIcuKDx73z680tdzlG5I+NwAAALwE+R8tfmjvd/rQ+g/Ktryt+xM+RnDda6+3coWHA0VlyB8AAKCuy3/ynGU2ZV6e5e8/YR998mml5K/Ps1ZstIzMLOQPAABQ1+Wf3q2nHbvxyH1WC0B47T1R+euv5K9CAPIHAACoo/JfveuwDRs70V/OWbzaxn77faXlr4JDsPkf+QMAANQx+ffN+sxat/3AH8j3XvtO1jL1bTtd/qJS8leYmZdvvfoPRP4AAAB1Tf6qnad3z6iw/tPsUbZ0095Ky1+h58cDbPbKTcgfAACgLsl/zNc5brBf+Po1u3+xHn36V0n+Bb+VuhYEvQWA/AEAAGpZ/q/+NcXS2qeHhHc/6GgpLVpa4eW7Efd5/c237OdzJZWWv4Le+9f7/8gfAACgluXPL/wBAAAgf+QPAACA/JE/AAAA8kf+AAAAyB/5AwAA1BH5cwsAAACQPwAAACB/AAAAQP4AAACA/AEAAAD5AwAAAPIHAAAA5A8AAADIHwAAAOqx/Nu0acOdBgAAQP4AAABQb+RfWlpqo0ePtoyMDOvSpYsNHjzYioqKXNyzZ89szZo11r17d+vQoYNt374d+QMAANR3+Y8fP97y8/P95cLCQhs0aJD7vGnTJvv888/t/v37VlZWZiNGjLAWLVpwpwEAAOqz/A8cOBCyfPLkSUtJSXGfhwwZYqdOnfLjjh8/bk2bNk342OXl5dUa7t27Z0+fPiWlAQAAqiL/mzdv2siRIy0zM9PV+HNyciw1NdXFtW3b1l68eOFv+/z5c2vWrJn7fPbsWddN4IXHjx9XOPZvv/1WI6GkpMRdCwAAAPKvBNnZ2bZ//35/+c6dO9a8eXP3eejQoXb69Ok6U/MvLi62CxcuuALAlStXSHEAAED+ldmpd+/erqlf3L1714YNG+Y3+2/ZssXv81ehQC0EXqvAy0LN/pcuXXIFAHUDAAAAIP8kUW2+T58+1qlTJ0tLS3OD/IYPH26TJ092o/1XrVpl3bp1c/G7d+92TfwvG0lf8r927RqpDgAAyL8xoP5+r/8fAAAA+TcSqir/M7frT2gMkB6kF4HnDJA/8kf+pAfphfwBkD/yRyakB+mF/AGQP/JHJqQH6YX8Afkjf2SDTEgP0gv5A/JH/sgGmZAeyB/5A/JH/pH/2d54u03cf8jPRo61Vm+94y/vO11s7Tp28cOfmjQJWVZ88Lh/fqWp5S7fkNS5G6tMSI/6lV7Hbjyy7H/8y97v9KF90LmbdfvoYxv1r8l27ObjhO7rq39N8dPpnffet7T26TZw6H9ZwW+lCe3jhe69MyPG6XiZfx9q+87ciLm/wuyVmxJ+Po4WP7Qh/+ef9n56V7dvz48H2PTFaxJ6nnjOAPnXA/nrn1wZW/9B2Za3dX/Cxwiue+31Vk5WB4rKyARIjwaTXsdLnljbDp0tZ/HqkPVT56+wjz751E7cehr3vkaKm7tqi6W2TrNDl+4k/YxEipOUB40Yk/AzFu/5UMFGhYoZS9f5cSqs/EffT0IKDcgfalz+s2bNqlMXVVPX8zLkP3nOMpsyL8/y959wGVplZKPPs1ZstIzMLDIB0qPBpNfYb793tepI9+vjTz+3f+XMrZSsFXKXrXctPNUh/yPXH9jbae0SfsbiPR9jvs6xTz77osJ+KqyoBSBeoYfnDJB/PZB/ereermlTn1XjDK8NJCob/VVmokyFTID0aAjppWb+ZZv3RbxfWt+jT/9Ky//wlfuuVaGq8tezMnL8ty4kI/9Yz4eeu+U//hy3ewr5Q43Kf+HChTZx4kTT3+vXr7uVmglv48aNbp3+alksXrzYTdbjMW/ePDt06JC/vHfvXjt69Kj98ccfboKfZcuWuWOsW7fOysrKQuR++fJlW7BggZsB8MSJE7ZkyRJ3vPPnz4fIX9MHa66ARYsW2cqVK+3WrVv1Rv6rdx22YWMn+stq3lRtp7KykaiCzYnIn/Soz+nVvNWbfi03UpdAy9S3Ky1/hTffeTfhPn+vEBIep+UOXXu464nX53/48r2Eno9Y3zvedXrXxHMG1V7zLy0tdVL2JHvjxg2bP3++W3/w4EE7fPiwW//w4UNfyB7a78GDB7Z9+3Y7deqUv/7q1au2du1af3n69OmuUKHJds6cOWPr16+3x48fu301SVBOTo6/rQoQXoFDk/IEj1PX5d836zNr3fYD/5/2vfadXIZ2uvxFpWSjMDMv33r1H4hsSI96n16xasCSsVoGqlLzVxpXteYvSY+fOssNIky25h/t+dAgv2jjTTS+4ODF29T8ofblL3EXFRVVkOaOHTuchPPy8tw6yV0FAdXYNWmOxK3CgFCtPohq71OnTvWXJ02a5AoVYsOGDS7eQ+sV77FmzRo3i+CLFy/ccrDloS7LX6X99O4ZFdZ/mj3Klm7aW2nZKKhfUCOLkT/pUZ/TK1rft0Lm34b4rTKVkf/3S9ZWW5//ydJnbhBfZeQf6fnQ984aMqLCfntOXnMFUpr94aXIf+7cuU7mQTRN7+zZs91ntQJoWTX327dvuyl7JXsJuqCgwG1z//59V4NXq4Bq6j/99JPNmDHDP15ubq7/ec6cOSHnkuS/++47f1ktAjquCh3qPqgv8tc/uAaXha9fs/sXvy+zsrLRyGDVWIMZEvInPepbemnU+7vvd6jwilvOolVuNLzX1J6srOet2erWV9dof4VWb7WutPzDn4/jGu3/QUfXKuBts/Xweeua0dfmrv4R+cPLq/lfuHChgjS95n3JXvFLly71m/R37drlJF9eXu7W5efn26VLl/z91UUwbdo0fzl4PtX8S0pKItb8VcgIylpjEryWh7oif/W/KaMKhnf/5x87pUVLK7x8N+I+r7/5lv18rqTSsnGjmZdvcO8TI3/Soz6nl0bSDxk93u+K0SA9LeuVzFhpqqDm8WC/eJt27Z1Us4aMtP3nb1VqnEC0OA0U9a4pWl/8tIU/JPx86HurZcL7znq7QS1QwS4o5A81Lv+ZM2f6K9S3r0F6Xp+/xKzmfK8rQIP/JGAN6PNq6mr695r8xfLly/2mfIlfrQTBZv+g/M+ePev3+WtbtRgEWwl0LXfv3vW7DzT4ry7Jn1/6qlsyIT1IL37hDyBB+e/cudMJ3BvV7432VxO/RvhrRH4QiVyj8j1++OEHV/sP1t5VQNAAQHUXaFCfjqe3AcLlr8KDugx0Hm2vQoaE76GWhRUrVrjChcQffGsA+SN/0oP0IvCcQSXl31hA/siE9CC9kD8A8kc2yIT0IL2QPyB/5I9skAnpgfyRPyB/5A8AAID8kT8AAADyR/4AAADIH/kDAAAgf+QPAACA/JE/AAAA8kf+AAAAyB/5AwAAIH/kDwAAgPyrJn/NLFgTtGnTJuJniE9NpEl1pQdpWb+fg5p8FoLLmtysc+fObrp0AORfB+VfXl7upjCuyQzmypUrPHVJcOHChWrP+KsrPZB/7VHX/zfDn4Xgsdq1a+dmLwVA/nVY/oqPl8mUlpba6NGjLSMjw7p06WKDBw92UxGLZ8+e2Zo1a6x79+7WoUMHV9qPVrsoKCiwgQMHWteuXW348OHuvMoktm3bZn379rXWrVvbpEmT/IxD+2qfTp06uSmSo23X0NIsXgGgOtIj1n0PTycdW+dp0qSJ+/vrr7+Sk9SC/Gvrf7M6ngUd6+HDhyFxZ8+eJSEB+ddl+cfLZMaPH2/5+fn+cmFhoQ0aNMh93rRpk33++ed2//59KysrsxEjRliLFi0qZDDKJHr16mXXrl1zyxs2bLBRo0bZjh07bMCAAW7/Bw8euAxmz549bpuWLVu65eLi4pjbNcQ0i1UAqI70iHY/o6UTNf+XI//a+N+sjmeBrj5A/nVQJMpIIoXr16/728TKZA4cOBCyfPLkSUtJSXGfhwwZYqdOnfLjjh8/bk2bNq2QEYwZM8YOHjwYchzVKpTRBGsIaj4cO3as+6zjnDhxwn2OtZ2Hah7Rvmt9CcH0iFYAqI70iHY/o6VTZTL1+p4WLzPU5v9mdTwL8eRf1/837927Z0+fPsWQyL9hyT+ZoH+CcG7evGkjR460zMxMV6vIycmx1NRUF9e2bduQ5vfnz59bs2bNKmQE6gdUM2Q4ilcTYTD07t3bxb3zzjsJbRepttRQwqVLl2okPaLdz2jpFJ6pSxbBfSMVUhpaWrzsUFP/m1V9FhKRf33531QhS/cJkH+DrvmrOS/44CsjiUR2drbt37/fX75z5441b97cfR46dKidPn066Zq//sGmTJliw4YNs6tXr/rrlVkdOnSoQiYSa7vGVvOvjvSIdj+jpRM1/9oNtfm/WR3PQn2v+atrUf9vutcMUkb+DUb+ifQrRstchGoBak4Ud+/edZmF17S4ZcsWv19RGY9qIV7NI5gRhPcfLlmyxL755hs30Ej7qK9R6DWh+fPnV8hEYm3XENMsVp9/daRHtPsZLZ2EBoMxirt2qM3/zep4FhpCn7+a/dXSFq2VBZB/g5N/rMzFqzH06dPHjbpPS0tzA4nUTzh58mTXLLhq1Srr1q2bi9+9e7drNoyUEaiGkpWV5d4BVp+iMivtv379epeJ6Rjjxo3z+96C+8barqGlWbzR/tWRHrHuZ6R0EhMmTLAePXrY0aNHyUlqSf618b9ZHc9CQxnwJ+nrvnsFHkD+DVb+8TIXqF1q4j3/IIzErj/yr+n/TZ6Fiqhrg19GbeDyP3O7/oSakn9NSgYqR02miTK2YM0PGudzwLNQtXwTkH+9lz80HtRcqx97WbZsGTeDZ4FngXwT+SN/AAAg30T+yB8AGjz0+ZNvIn/kDwCNDN5nJ99E/sgfABppzb99+/bu54Q99LqbNzNfY5hMi3wT+dsbb7eJK+LPRo61Vm+94y/vO11s7Tp28cOfmjQJWVZ88Lh/fqWp5S7fkNS5eYgBoKbkrx/0yc3N9devXLnSpk+f3mgm0yLfRP5x5X+0+KG93+lD6z8o2/K27k/4GMF1r73eyhUeDhSVIX8AeOny128KpKen++v1o0FqCUhkMi3kD41C/pPnLLMp8/Isf/8J++iTTyslf32etWKjZWRmIX+oVWbNmlWpuOrcB2qfaJMwBQf8aWKgixcvup8B7tmzpx8fbzIt5A+NQv7p3XrasRuP3Ge1AITX3hOVv/5K/ioEIH9A/vAya/5i8+bNNnXqVFu+fLkLIpHJtJA/NHj5r9512IaNnegv5yxebWO//b7S8lfBIdj8j/whWf744w83eYt+rGXhwoW2bt06Kysr8zPqEydOuMlY5s2bZ+fPn/dlHStOnDt3zvLy8mzmzJl+H2+8faB+y//JkyfWtWtX69evnz+pTWOZTIt8E/nHFHDfrM+sddsP/IF877XvZC1T37bT5S8qJX+FmXn51qv/QOQPlWL79u126tQpf1m1tLVr1/6/5/vMGTdZi5p4lXlrwhfN9R4vTs+LJoNRnISwceNGKyoqirkP1H/5i1GjRtnAgQP95cYymRb5JvKPKmDVztO7Z1RY/2n2KFu6aW+l5a/Q8+MBNnvlJuQPSXP58uWQZU0Eo6ZbsWHDhpCJYW7cuOFe1YoXJ9nfunXLj1Mf8NatW2PuA4D8oUHKf8zXOW6wX/j6Nbt/sR59+ldJ/gW/lboWBL0FgPwhGfQKlmrgejVLNf6ffvrJZsyY4eLmzJkTsq2a7b/77ru4cWrKVxdCMKgPONY+AMgf6rX8X/1riqW1Tw8J737Q0VJatLTCy3cj7vP6m2/Zz+dKKi1/Bb33r/f/kT8kQ35+vl26dMlffvjwoU2bNs2v3ZeUlESt+UeLU81ftf0g6k6ItQ8A8od6LX9+4Q/qE6qRe03xEr/E7TX76/Uur49ecWoh8FoFYsVpsJ+W1d8vDh486EZ4x9oHAPkD8kf+UEuo9q1R+QsWLHAjsTUoTwWAvXv3umb548eP2+LFi128Bu2pCV/Eizt58qQrWCheI74193usfQCQPyB/5A8AgPwB+SN/AADkD8gf+QMAIH+obfnzEAMAAPkm8uchBgBA/uSbyJ+HGACAfBOQPw8xAAD5JiB/HmIAAPJNQP48xAAA5JuA/HmIAQDINwH58xADAJBvAvLnIQYAIN+EWpZ/mzZteIgBAJA/NCb5X7lypUF8Uc3ExkMMAID8IYmaf2lpqY0ePdoyMjKsS5cuNnjwYDeNqUdBQYENHDjQunbtasOHD7eSkhI37ammQO3bt6+1bt3aJk2a5NZ5x9U+nTp1ctOuRtuuurh37557gK9du0aqAwAgf+SfiPzHjx9v+fn5/vrCwkIbNGiQ+/zrr79ar169fLFu2LDBRo0aZTt27LABAwbY/fv37cGDB65QsGfPHrdNy5Yt3XJxcXHM7aqDp0+f2qVLl9wDrEIAAAAgf+SfgPwPHDgQsv7kyZOWkpLiPo8ZM8YOHjwYEq9avSR+9uxZf526EMaOHes+N23a1E6cOOE+x9ouSHl5edJBhQvv4W0oXRgAAMgfakX+N2/etJEjR1pmZqar8efk5FhqaqqLa9eunT179izivuoiCIbevXu7uHfeeSeh7SI9hJUJun71+wMAAPJH/gnKPzs72/bv3++vv3PnjjVv3jxizV+SnTJlig0bNsyuXr3qr1c//qFDh0KOK2JtV9Wav5r51ewPAADIH5KUv2riauoXd+/edcL2mv3D+/yXLFli33zzjRvEp9YC9eOL2bNn2/z58yvIP9Z2AACA/OElyf/48ePWp08fNzo/LS3NNm3a5PrqJ0+e7OLVKpCVlWWdO3d2/fUqIKgrYP369a7g0K1bNxs3bpxfCw/KP9Z2AACA/OElyR8AAJA/NAL5q+9eg+8AAAD5QyOQv5rtu3fvbsuWLeMuAQAgf2gsNX8AAED+yB/5AwAA8gfkDwAAyB+QPwAAIH9A/gAAgPwB+QMAAPKHuij/WbNmxVwGAADkD8gfAACQP9RH+T969MgWLlxoEydOdH+vX7/uy//ixYvux380+U5+fr6b4S9YOLh8+bItWLDAzpw5Y8XFxbZx40Z3DP3Vsli8eHHIfvPmzQuZyW/v3r129OhRUggAAPnDy675T5s2zXbt2uUvHzlyxLZu3eovT58+3UleU+mWlpa6QsCtW7dc3I0bN1yBQes1BfDhw4fd+ocPH9qiRYts5cqV/nG0nzfLHwAAIH94ifKfMmWKPX782F/WjHzBbSZNmuQkL7Zv325FRUUVHqQdO3a4Wn9eXp5bd+rUKVcQ0FTAmk9A0ldhAAAAkD/UAflH6vMPrsvNzfU/z50718k8iAoLs2fPdp/VCqBltRTcvn3bdu/e7boMNH1wQUEBqQMAgPyhPsg/+Fk1/wsXLlR4kLzmfcle8UuXLnXLV69edV0Ka9eutfLyclIHAAD5w8uQ/8yZMystf/Xta6Cf1+dfUlLimvO9rgAN/lPT/5YtW9zyixcvXNM/Tf4AAMgfXqL8d+7c6YTsjdJPRv6e4NWsryZ+jfA/ffp0SPzUqVPt/Pnz/vIPP/wQMqAQAACQP9Sy/AEAAPkD8gcAAOQPyB8AAJA/IH8AAED+gPwBAAD5A/IHAADkD8gfAACQPyB/AABA/oD8AQAA+QPyBwAA5A/IHwAAkD8gfwAAQP7IHwAAAPkjfwAAAOSP/AEAAPkD8gcAAOQPyB8AAJA/IH8AAED+gPwBAAD5A/IHAADkD8gfAACQPyB/AABA/oD8AaB+ceY2oToD8gfkDwDIH/kjf0D+AID8kT/yB+QPAMgf+SN/5A8AgPyRP/JH/gAAyB/5I3/kDwDw8uX/6l9TrF3HLhXC7JWbXPyfX2lqucs3VNjvjbfb+J+Plzyxf3w9zT7o3M3eT+9q73f60LL/8S/7sfBc1H2iHe9o8UMbP3WWdc3o647X8+MBNmVeXtxjxDo28gfkDwDIPwlpvvZ6K2v11jt2oKgs4n4nS59Z+y7d7asZC+10+Qu37tjNx7Zk4x5LbZ1mhy/fS0r+/z0518Z++72duPXULWv/Tz77wuav3Yb8AfkDANSG/BU/a8VGy8jMirifaum9P/lbxH0XrtthU+evSEr+bdq1t2M3HoXEHbhQbsPGfYX8AfkDANSW/PVX8lchIHy9av2L83dX+VzBmn+/gYNt/U/H7FTZ84SPgfxfPm3atIn4uSrHqeqxkD8AIP8k+vy95npPqmr2Dzb/e+tbvJHq+vy9463aWRhynNZtP0hK/gqbDpy2QSPGuLEDPfr0t2Wb98W9Xq1H/olz8+bNGpX/lStXqk3+VTkW8gcA5F+Fmr/CzLx869V/YIWav/r3I+27/cgF+7em/570gL/g+v3nb1nWkJE25pvp1Pyr+TpKSkpiblNaWmqjR4+2jIwM69Kliw0ePNiKiopc3LNnz2zNmjXWvXt369Chg23fvj1izf/Fixe2bds269u3r7Vu3domTZrk1omCggIbOHCgde3a1YYPH+6OrfM0adLE/f31119DjtW+fXu7fv26f4579+5Zu3btYp4D+QMA8q+i/BU0+l5vAnjrv/xutvX+z79H3HfI6PHubYFk5K8R/rtPXg2JO3zlvhsLgPyr/zpiFQDGjx9v+fn5/nJhYaENGjTIfd60aZN9/vnndv/+fSsrK7MRI0ZYixYtKsh/x44dNmDAALfdgwcPnOT37NnjxN6rVy+7du2a227Dhg02atSoiDV/b3n+/PmWm5vrr1+5cqVNnz496jmQPwAg/2qSf8FvpdYy9W33FkBwtP/XuYv80f4HL952y32zPnPbJiN/FSwy/z7U715Ql8KwsRPtn1NmNij5P3z48KUG7zpiFQAOHDgQsnzy5ElLSUlxn4cMGWKnTp3y444fP25NmzatIGyJ+OzZs/56NeGPHTvWxowZYwcPHgw5vloCYsm/vLzc0tPT/fV9+vRxLQHRzoH8AQD5J9nnP23hD1Glqvf+gzV6CXr0V9+5Pvq2HTrb22ntXJ+9Ru0H99e50tqnVwgqLHjbaZCfCg7dPvrY3mvfyT7s1c/GfJ1jR64/aFDyr2shUgFA4wJGjhxpmZmZrsafk5NjqampLq5t27YhTevPnz+3Zs2aVRC2/qoJPxh69+7tmuvVdRCJWAP+dC0XL160O3fuWM+ePWOeA/kDAPIn1Cn5q7n7ZYZw+av/PJzs7Gzbv3+/vyzhNm/e3H0eOnSonT59Om7Nf9iwYXb16lV/vQoMhw4dqlDzV+FhypQpceW/efNmmzp1qi1fvtyFWOdA/gCA/An0+UdpgYgkfqHas5r6xd27d51kvWb/LVu2+H3+KhSohcBrFQgKWwPxFKe+eDF79mzXdx/e579kyRL75ptv3GcN2gu2KgTl/+TJEzdAsF+/fv51RzsH8gcA5E9A/hGuI5r4vdq8+tU7depkaWlpbpCf+tcnT57smuxXrVpl3bp1c/G7d+92ze3hwtZ269evdwUJbTtu3Dh7+vSpi1OrQlZWlnXu3Nn10auAISZMmGA9evSwo0ePRmwJ0MBAvSXgEescyB8AkD8B+QeuI5b4q0p9+GEe5A8AyJ/QqORfk+JX/32wFQD5AwBAo6ah/7a/mu71wz/Lli1D/gAAAI1B/o0V5A8AAMgf+QMAACB/5A8AAMgfkD8AACB/QP4AAID8AfkDAEBjl/+lS5fsxx9/jLvdrFmzKnV8zfqn6Xyj/T6+fplP8Y8ePbILFy64n9eNhCbg0c8Ax4pL9LsE0c/46qeAFy5cWCHcvn27Svc01vfxttu6dSvyBwCA2pX/Tz/9FDKdbiT0e/vexDfJcv78efee/saNGyMed/Hixf5v53tTBEdi79697ieCY8Ul8l0iXV9+fn61pot3HbG+j7ddcEIj5A8AkCTBn4Ctys/BxpoFriHKPy8vz/1Cn6bhXbNmjavxamIcb057TZozffp0FxQvtP2KFSts7ty5rlAQ6xp27drlBBdpchwdQ9L25Kvj6Xf01Qqwbt06dy3z5s1z16IChGriseK875Ls9f3yyy8R43R81c51fB1rx44dftwff/xhP/zwgy1YsMAVYG7cuGGLFi0Kuafe99F31DEUr2v3CgTa7syZMxWOj/wBACoh7StXrlSb/KtyrJpEP3tbHfLXrHVCAisvL3efHz9+bDNmzPC3UdN1UVGR+6wZ8mbOnOma2oWazefMmeOuJxIqSEh22iaIZviTeNUdcOTIESdJCVDHkdi942v92rVrXeEjVpz3XSpzfRJ3ODq2ugMkZE/WkrfXFSDpe1P/6hwqCGhyIu86vO+jOF2zN7NgYWGh3wXy3XffuUmMVKAJHh/5A8BLkei+ffvso48+svT0dPviiy9CBKjZ0TQbm2ZP019vtrRoteTwGnmsYwcpLS210aNHW0ZGhvtt98GDB/sC0sxrqoXqp187dOhg27dvj1jzV4YrcfXt29dN7Tpp0iQ/Ey4oKHCzuWlKV30PHVvnadKkifurGm/wWO3bt7fr16/751DNrl27djHPUZPo/FWVv2QvYel+quYfXJ+bm+svq2DgCfDy5cuumT1IsHAQRPfBk77O4xUudCzJU4JcvXq1S2tNx6sWANXCw7sIVHNWTT5WnPddkr0+CV7XEuzrV2uBrkczDgZn9NNsf7pPN2/erNBVoEKCmvG96/C+j+6tCgPFxcX+s6upi7VdtOMjfwCodZo3b24TJ070BaaMUFOkinPnzrkpV9VU6WW8HTt2dP2micg/1rHD0SCwYAarGtOgQYPcZ00H683/XlZWZiNGjLAWLVpUOKcy5AEDBrjtVAOT5Pfs2VNh/vcNGza4qV0jfQdvWc3WQSGuXLnS1TijnaMmkTDUHF1V+R87dswOHDhgt27dcuJR87PXPK1lD9VgPTZv3uyaw4Oy1GDASNchSapmLiRk77mRwL2auWrpQrVhyV33NVzUGjz3888/x4zzvksy1yfRek314eh6JPMgug96dtViEX48fU9dm3cd3vfxWgY0sE8FVt0T795HOz7yB4Ba5y9/+Yv9/vvv/rKagD0BSshqpgyijPDLL79MSP6xjh2OMtAgaiZOSUlxn4cMGRIysEuFkKZNm1Y4p0Ts9V0LtTKosDFmzBg7ePBgyPHVEhBL/qqpqbXCQ3PTqyUg2jki1bKrI6gG6Um/qvJXIUoFIAkyWPPXvVBTvFDhyhO4UD+1+ruDBFtEgqjApuAVHFUo0v1RYUtowN/SpUvdZ/WFq/ldy8FnREydOtXV6GPFed8lmetTIXDnzp0R43Q9wf30rHoFBRWMvIKjV5v/6quvXIuGdx3e9wkO6FO8BK9jabtox0f+AFDrxBK4mrmfPHkSEqdMKy0tLeq+qampCR07Uq1x5MiRlpmZ6Wr8OTk5/rHatm0b0rSu/txmzZpVOKb+qgk/GHr37u2+hzLsRL5/cFnXohqrpNWzZ8+Y5wgnXNhVDbo/VZW/JyKvr9yrDasp3KuhqtClmnWwtUASD3af6HW9SKjQ4DV3a4Y+iVkFDdWEvUKb10ri9curxhw8n7qJdD1q7YgVp++iNE3m+lQI8VqtwtE9CT4jSnfvtT0V9tQq5Y0j0Pn0fHr3VPt530ctKd691Hqvu0OtE9GOj/wBoE7JXzX/8P5U1fwlRfHuu++GZGjRauSJyD87Ozsk05Zw1W0ghg4dGlKjinaeYcOG+YOyhIQggYTX/JVJT5kyJa781aSsmqa6K7xX36Kdo6Zq/urr9/qJqyJ/FeIkIqHmaXVrqOYpASlNvdq+5K1mc+8de+0n2XlvBWjbaGMc1KQfHGgnUQdf11PtV9evAkjwdT9dg5ZV01eLQby44HdJ5vrUjSNZh7/f792PIGqiV0HIk7gKIRK4ngO1IGjsgncdwe8j8WswoI6rbgtdc/B6Ix0f+QNAnZK/Mi7VbL2+Wwn4ww8/9LsC1G/uNemquVhifPPNNyslf9WevcxQtUYdy2v2l4i8Pn8VCtRCEKmFQaJQnFfTVG1OmXJ4n78kITEJDdoLyiJ4fcq0NUCwX79+TsKxzlEb8At/tY8KIF5rhoe6qIIDX6sK8geAOiV/oUxOItZAv27durnam4d+0Uyj8tWsrpH4yhRVWKiM/FVDVL+6BhiqW0HnUf+6Rkir5qUR1Tq/4lX4iHQebaf+WRUktO24ceP8WrNaFbKystxbC+qjVwFDTJgwwXr06OFn5uHXpwKO3hLwiHUO5N/w8Jr0ve4vtcbotUjvdT3kDwBQhwowDRHk/3LwflhIr0DqzYVIvxOA/AEAahH1MQdbAZA/1DeQPwBAEqjpXt0NqpUhf0D+AACA/AH5AwAA8gfkDwAAyB+QPwAAIH9A/gAAgPwB+QMAAPIH5A8AAMgfkD8AACB/QP4AAID8AfkDAADyR/4AAADIH/kDAAAgf+QPAADIH5A/AAAgf0D+AACA/AH5AwAA8gfkDwAAyB+QP9R3ztwm1IVA2hOq89lA/sgfAAEgf9Ie+QPyB0AAyJ97jvwB+QPyJyB/AvIH5A/In4D8CcgfkD8gfwLyJyB/QP6A/JMLx0ue2D++nmYfdO5m76d3tfc7fWjZ//iX/Vh4LmS7V/+aYu06dvFDWvt0y/z7UNt35kbUbbwwe+WmhOLfeLtNheubv3abtWnXPuQ8yL/2QqQ0CQ+fjRxrrd56x1/ed7o4JH3/1KRJyLLig8f98ytNLXf5hkqdG/kD8gfkn2Q4WfrM2nfpbl/NWGiny1+4dcduPrYlG/dYaus0O3z5XsyMePriNTZoxJiEM+tk4yfPWeauL3gdyL9uyf9o8UNXYOw/KNvytu5P+BjBda+93soVHg4UlSF/QP6A/Gs6jJ86y3p/8reIcQvX7bCp81fEzIiPXH9gb6e1qxH5j5owxf6j33/a8f8pjNDsX3flrwLalHl5lr//hH30yaeVkr8+z1qx0TIys5A/IH9A/jUdVKtenL+7UhI4duORjRz/rQvVKf9TZc8ta8hI69V/oPtMn3/dln96t57uWdBntQCE194Tlb/+Sv4qBCB/QP6A/GswtHgj1fX5e8urdhaG9M22bvtB1P58LXfo2iNk/2h9+l6zfbz4lqlvW48+/Z381RT887kS5F+H5b9612EbNnaiv5yzeLWN/fb7SstfBYdg8z/yB+QPyL+Gav7q348Ut/3IBfu3pv8eNQM/ceup6zYYOPS/qq3m3/R//8U1IXvjCd59vwPN/nVY/n2zPnMFRK8Q9177Tq4A540fSVb+CjPz8l2rD/IH5A/Iv4bCl9/Ntt7/+feIcUNGj3ejsGNl4BowqBp6TQ34+2LMBOs3cDDyr4PyV+08vXtGhfWfZo+ypZv2Vlr+Cj0/HuDeAEH+gPwB+dfgaP+vcxf5tbWDF2+7ZdXqVIuLJ4FWb7WuMfnrmj7s1c/+e3Iu8q9j8h/zdY4b7Be+fs3uX1zXTVXkX/BbqXv2ggVL5A/IH5B/Nb/nP/qr79xgrbYdOrvR+3p9T4O4YmXQwQFfet0rVp/+tIU/JBQf6Ry/XP3dvXaotw+Qf+0HpZl+0yEY3v2go6W0aGmFl+9G3Of1N98KGa+RrPwV9N5/sOUJ+QPyB+RPQP4E5A/IH5A/AfkTkD8gf0D+BORPQP6A/AH5E5A/AfkD8gfkT0D+BOQPyB8AAKoX5I/8AQAA+QPyBwAA5A/IHwAAkD8gfwAAQP6A/AEAAPkD8gcAAOQPyB8AAJA/IH8AAED+gPwBapU2bdpE/BxpuTLHrGs8fvyYNI+R5lVJ57qc7sgf+QNAgCtXrjQq+V+4cKHRFwCC6RNM/6qmc1WOVRs8f/4c+SN/gPgcPXrUhg8fbp07d3Z/tRzM+Pbt22cfffSRpaen2xdffBGS+cXat0uXLrZy5Urr1KmTvffeey5u9uzZbjkjI8PftrS01EaPHu3WaZ/BgwdbUVFRxGt98eKFbdu2zfr27WutW7e2SZMmuXXe+bZs2eKus3v37rZ+/XqXEXrf4969e26bJk2auL+//vpr3O8Y6XzRjlOV+1gTNb9ECgC1kb6x0iyZ+xLrOXn27JmtWbPGpXuHDh1s+/btEWv+sa6loKDABg4caF27dnXfVceO9ryI9u3b2/Xr1/1z6Llo165d1IJhcF2i964y6DqU/teuXSNzQ/4AkTl37pzLcM6cOeOWjx8/bh07drTz58+75ebNm9vEiRP9DHL58uU2duzYhPZt1aqVTZ482Z4+fWqnTp2yV1991RYsWODijh07ZllZWe7z+PHjLT8/37+mwsJCGzRoUMTr3bFjhw0YMMDu379vDx48cJn0nj17XFxqaqr985//tN9//91lgH/7299s8+bNFTLe8Iw51neMdb7gcapyH2tK/okUAGojfWPdw2TuS6znZNOmTfb555+7c5SVldmIESOsRYsWFdI82rVI7L169fKFuWHDBhs1alTMlqL58+dbbm6uv14ynz59ekLyT/TeJYuOd+nSJZf2+h8A5A8QNUPdvXt3yLpdu3bZl19+6T7/5S9/cTL1kEi8TCzevsrQSkpK/LhXXnnF7t696y+r5iUOHDgQcoyTJ09aSkpKxOtVZn327Fl/WbVETxZNmzb1RSVOnDhhQ4cOjSv/WN8x1vmCx6nKfQynvLy8ysGTf7wCQG2kb6x7mMx9ifWcDBkyxEnUQwUVPQ/haR7tWsaMGWMHDx4MOb5aAmLJX/dZrRUeffr08VsC4sk/0XuXzLNRXFzsp3ld75oA5A8vGTVTPnnyJGSdMuC0tLS4mVi8fcMzsGiZ6M2bN23kyJGWmZnpanI5OTmuFh8J7aMm02Do3bu3i3vttdf8GqTQ57Zt28aVf6zvGOt8wf2qch+j1dqrM6g2GO1+1nT6JnoP492XWM+J0jmY9uruadasWcLXou+qroNE7lFwWddy8eJFu3PnjvXs2TPmdwg+04neu8o8G7pPXncXIH+AqDX/vXv3VqjdKVOLlzknu2+05ezsbNu/f7+/XhmpmoMjMWzYMLt69WqI4A8dOuTX/FXbD9YME6n5x/qOsc4XXvOv7H18mTX/2kjfRO9hvPsS6zlROp8+fTpuzT/atYTX/CXPKVOmxP2e6laaOnWq665Q8Hj33XdDChPRridZ+cdKczXzq9kfkD9AXNSvq9qP11yuDPTDDz/0m3tjZc7J7httWTUviVqo6VMZdLRmfw3WUu1P/bVCg6TU9yrUx6u427dvuz5d1Q4j9fmr1hWsJcb6jrHOFzxOVe5jTZBon39tpG+se5jMfYn1nGigp9fnr0KBzhesace7lvA+/yVLltg333wT93lRy4gGCPbr1y+kj13jBTRuQGgMgq71zTffrLL8AfkDVBsaWazMSYO5unXr5gZPJSKHZPeNtqxakfpLNbhMTco6hvpmNSAqHNWmNIpfItD5xo0b59d2dLytW7e6Udga9b127dqQ0f4eEyZMsB49evgjqmN9x1jnCz9OVe5jTcg/0dH+NZ2+8dIs0fsS6znROVatWuWOr3gVUFRwSeZa1KqggXZ6s0HjALw++HjPi0SvtwSC6N7rbQR1J+hZ1HiFSNeD/AH5A1QRMsxQ+fBDPzwbgPwByOAbEYj//6PWn2CtGwD5AyB/aMCo6V7N7suWLeNmAPIHAAAA5A8AAADIHwAAAJA/AAAAIH8AAABA/gAAAID8oSEwa9asmMuxto+3bXWeFwAA+QO8JPnrN9ZrQv7B4wIAIH+AKvDHH3+4CVL0gygLFy60devWuUlJHj165JYnTpzo/mp62OCyN4e5JH358mVbsGCBmwwmvOaviWI0iYomTdHc695kKZEKBloXft7gecS8efNCJlPR9nPnznWfda68vDybOXOm7dmzJ2bBQlOy6jvr2vLz8/3CRbT74aF1x44dc99XE8To+vQb7lrWPt71JnM9AADIH2qV7du3Oyl7aOpTTY6TaM1/+vTptnHjRl/IwXjNva4Z9h4+fOgkreOePXs2pvzjnVdTsRYUFPjrJeKff/7ZTWqjSV70E7eadU3XVFRUFPE7T5s2zU1T63HkyBE3OVAi90PfV1Pe6udjNYe6JpgpLCx0ccXFxbZ69Wr3OZnrAQBA/lCrqNYeRELTXOWJyn/SpEl248aNiPHhcfqsWnZV5K9pWb2pYYVq1ip4SK63bt3y16sm7wk9HM3ZHvwdfM365h0/3v2Q7H///Xd/+dtvv3WFGw/V8kUy1wMAgPyhVtFc6JomdeXKla6G+9NPP9mMGTMSln9ubm7UeNWww5kzZ05U+Sd6Xl1reXm5k+7SpUv9eDXJB8Py5csjfudYBY9498OTe7zrTOZ6AACQP9QqqomrP99DQg1KO578Yy2H1/xViw7W/L3+f69VQNsnclyNLdi3b59rrlfwatrhgwLVZJ+s/KvrfiRzPQAAyB9qFdVGJWVPdJJWsJk7vKabaM3Xq8nreDqumtlVk9YgOKFBdV7fuprytd3333+f0HnU375o0SJbsWKFG0sgdFzV2NW/Lg4ePOjGByQr/3j3I1H5J3M9AADIH2oV1bjVb+6NXletWsLToDaxc+dON1Jfg9kiLceSoZq6NcBPo/G1z8mTJ/3avprtNZLei1Nfu7b3iHceFR68wXVCx9XxJe/Fixfbtm3bXCEhWfnHux+Jyj+Z6wEAiMb/BcRRmn4M+gkIAAAAAElFTkSuQmCC"/>
          <p:cNvSpPr>
            <a:spLocks noChangeAspect="1" noChangeArrowheads="1"/>
          </p:cNvSpPr>
          <p:nvPr userDrawn="1"/>
        </p:nvSpPr>
        <p:spPr bwMode="auto">
          <a:xfrm>
            <a:off x="155575" y="-1233488"/>
            <a:ext cx="4867275" cy="25717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1" name="Pentagon 10"/>
          <p:cNvSpPr/>
          <p:nvPr userDrawn="1"/>
        </p:nvSpPr>
        <p:spPr>
          <a:xfrm>
            <a:off x="88639" y="86887"/>
            <a:ext cx="2675502" cy="545841"/>
          </a:xfrm>
          <a:prstGeom prst="homePlate">
            <a:avLst/>
          </a:prstGeom>
          <a:solidFill>
            <a:srgbClr val="01244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AU" sz="3200" dirty="0"/>
              <a:t> Daily Review</a:t>
            </a:r>
          </a:p>
        </p:txBody>
      </p:sp>
      <p:sp>
        <p:nvSpPr>
          <p:cNvPr id="7" name="Content Placeholder 10"/>
          <p:cNvSpPr>
            <a:spLocks noGrp="1"/>
          </p:cNvSpPr>
          <p:nvPr>
            <p:ph sz="half" idx="1"/>
          </p:nvPr>
        </p:nvSpPr>
        <p:spPr>
          <a:xfrm>
            <a:off x="572414" y="1012384"/>
            <a:ext cx="11059862" cy="4735272"/>
          </a:xfrm>
        </p:spPr>
        <p:txBody>
          <a:bodyPr/>
          <a:lstStyle/>
          <a:p>
            <a:pPr lvl="0"/>
            <a:r>
              <a:rPr lang="en-US"/>
              <a:t>Click to edit Master text styles</a:t>
            </a:r>
          </a:p>
        </p:txBody>
      </p:sp>
    </p:spTree>
    <p:extLst>
      <p:ext uri="{BB962C8B-B14F-4D97-AF65-F5344CB8AC3E}">
        <p14:creationId xmlns:p14="http://schemas.microsoft.com/office/powerpoint/2010/main" val="2376338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ocabulary">
    <p:spTree>
      <p:nvGrpSpPr>
        <p:cNvPr id="1" name=""/>
        <p:cNvGrpSpPr/>
        <p:nvPr/>
      </p:nvGrpSpPr>
      <p:grpSpPr>
        <a:xfrm>
          <a:off x="0" y="0"/>
          <a:ext cx="0" cy="0"/>
          <a:chOff x="0" y="0"/>
          <a:chExt cx="0" cy="0"/>
        </a:xfrm>
      </p:grpSpPr>
      <p:sp>
        <p:nvSpPr>
          <p:cNvPr id="14" name="Rectangle 13"/>
          <p:cNvSpPr/>
          <p:nvPr userDrawn="1"/>
        </p:nvSpPr>
        <p:spPr>
          <a:xfrm>
            <a:off x="0" y="0"/>
            <a:ext cx="12192000" cy="6858000"/>
          </a:xfrm>
          <a:prstGeom prst="rect">
            <a:avLst/>
          </a:prstGeom>
          <a:noFill/>
          <a:ln w="190500" cap="flat" cmpd="sng">
            <a:gradFill>
              <a:gsLst>
                <a:gs pos="100000">
                  <a:srgbClr val="01244E"/>
                </a:gs>
                <a:gs pos="0">
                  <a:srgbClr val="94B5E0"/>
                </a:gs>
              </a:gsLst>
              <a:lin ang="5400000" scaled="0"/>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88014" y="5747656"/>
            <a:ext cx="975044" cy="975044"/>
          </a:xfrm>
          <a:prstGeom prst="rect">
            <a:avLst/>
          </a:prstGeom>
        </p:spPr>
      </p:pic>
      <p:sp>
        <p:nvSpPr>
          <p:cNvPr id="16" name="AutoShape 2" descr="data:image/png;base64,iVBORw0KGgoAAAANSUhEUgAAAf8AAAEOCAYAAACHPx4CAAAxEUlEQVR42u2d93tV1b6v79+z+W0fOd69gyBoVDCCAqEIHIIUg4fg3ogQKYfLBs7GDRaKBAm9Q0B6KNKLEiAovRo6gZCEpnT43vMZ95nzzrWyahop7/s848mac8y25pgZ72hzjf915rZZfQwAAABQOf4X8gcAAED+yB8AAAD5I38AAADkj/wBAACQP/IHAACo5/J/4+02cSX82cix1uqtd/zlfaeLrV3HLn74U5MmIcuKDx73z680tdzlG5I+NwAAALwE+R8tfmjvd/rQ+g/Ktryt+xM+RnDda6+3coWHA0VlyB8AAKCuy3/ynGU2ZV6e5e8/YR998mml5K/Ps1ZstIzMLOQPAABQ1+Wf3q2nHbvxyH1WC0B47T1R+euv5K9CAPIHAACoo/JfveuwDRs70V/OWbzaxn77faXlr4JDsPkf+QMAANQx+ffN+sxat/3AH8j3XvtO1jL1bTtd/qJS8leYmZdvvfoPRP4AAAB1Tf6qnad3z6iw/tPsUbZ0095Ky1+h58cDbPbKTcgfAACgLsl/zNc5brBf+Po1u3+xHn36V0n+Bb+VuhYEvQWA/AEAAGpZ/q/+NcXS2qeHhHc/6GgpLVpa4eW7Efd5/c237OdzJZWWv4Le+9f7/8gfAACgluXPL/wBAAAgf+QPAACA/JE/AAAA8kf+AAAAyB/5AwAA1BH5cwsAAACQPwAAACB/AAAAQP4AAACA/AEAAAD5AwAAAPIHAAAA5A8AAADIHwAAAOqx/Nu0acOdBgAAQP4AAABQb+RfWlpqo0ePtoyMDOvSpYsNHjzYioqKXNyzZ89szZo11r17d+vQoYNt374d+QMAANR3+Y8fP97y8/P95cLCQhs0aJD7vGnTJvv888/t/v37VlZWZiNGjLAWLVpwpwEAAOqz/A8cOBCyfPLkSUtJSXGfhwwZYqdOnfLjjh8/bk2bNk342OXl5dUa7t27Z0+fPiWlAQAAqiL/mzdv2siRIy0zM9PV+HNyciw1NdXFtW3b1l68eOFv+/z5c2vWrJn7fPbsWddN4IXHjx9XOPZvv/1WI6GkpMRdCwAAAPKvBNnZ2bZ//35/+c6dO9a8eXP3eejQoXb69Ok6U/MvLi62CxcuuALAlStXSHEAAED+ldmpd+/erqlf3L1714YNG+Y3+2/ZssXv81ehQC0EXqvAy0LN/pcuXXIFAHUDAAAAIP8kUW2+T58+1qlTJ0tLS3OD/IYPH26TJ092o/1XrVpl3bp1c/G7d+92TfwvG0lf8r927RqpDgAAyL8xoP5+r/8fAAAA+TcSqir/M7frT2gMkB6kF4HnDJA/8kf+pAfphfwBkD/yRyakB+mF/AGQP/JHJqQH6YX8Afkjf2SDTEgP0gv5A/JH/sgGmZAeyB/5A/JH/pH/2d54u03cf8jPRo61Vm+94y/vO11s7Tp28cOfmjQJWVZ88Lh/fqWp5S7fkNS5G6tMSI/6lV7Hbjyy7H/8y97v9KF90LmbdfvoYxv1r8l27ObjhO7rq39N8dPpnffet7T26TZw6H9ZwW+lCe3jhe69MyPG6XiZfx9q+87ciLm/wuyVmxJ+Po4WP7Qh/+ef9n56V7dvz48H2PTFaxJ6nnjOAPnXA/nrn1wZW/9B2Za3dX/Cxwiue+31Vk5WB4rKyARIjwaTXsdLnljbDp0tZ/HqkPVT56+wjz751E7cehr3vkaKm7tqi6W2TrNDl+4k/YxEipOUB40Yk/AzFu/5UMFGhYoZS9f5cSqs/EffT0IKDcgfalz+s2bNqlMXVVPX8zLkP3nOMpsyL8/y959wGVplZKPPs1ZstIzMLDIB0qPBpNfYb793tepI9+vjTz+3f+XMrZSsFXKXrXctPNUh/yPXH9jbae0SfsbiPR9jvs6xTz77osJ+KqyoBSBeoYfnDJB/PZB/ereermlTn1XjDK8NJCob/VVmokyFTID0aAjppWb+ZZv3RbxfWt+jT/9Ky//wlfuuVaGq8tezMnL8ty4kI/9Yz4eeu+U//hy3ewr5Q43Kf+HChTZx4kTT3+vXr7uVmglv48aNbp3+alksXrzYTdbjMW/ePDt06JC/vHfvXjt69Kj98ccfboKfZcuWuWOsW7fOysrKQuR++fJlW7BggZsB8MSJE7ZkyRJ3vPPnz4fIX9MHa66ARYsW2cqVK+3WrVv1Rv6rdx22YWMn+stq3lRtp7KykaiCzYnIn/Soz+nVvNWbfi03UpdAy9S3Ky1/hTffeTfhPn+vEBIep+UOXXu464nX53/48r2Eno9Y3zvedXrXxHMG1V7zLy0tdVL2JHvjxg2bP3++W3/w4EE7fPiwW//w4UNfyB7a78GDB7Z9+3Y7deqUv/7q1au2du1af3n69OmuUKHJds6cOWPr16+3x48fu301SVBOTo6/rQoQXoFDk/IEj1PX5d836zNr3fYD/5/2vfadXIZ2uvxFpWSjMDMv33r1H4hsSI96n16xasCSsVoGqlLzVxpXteYvSY+fOssNIky25h/t+dAgv2jjTTS+4ODF29T8ofblL3EXFRVVkOaOHTuchPPy8tw6yV0FAdXYNWmOxK3CgFCtPohq71OnTvWXJ02a5AoVYsOGDS7eQ+sV77FmzRo3i+CLFy/ccrDloS7LX6X99O4ZFdZ/mj3Klm7aW2nZKKhfUCOLkT/pUZ/TK1rft0Lm34b4rTKVkf/3S9ZWW5//ydJnbhBfZeQf6fnQ984aMqLCfntOXnMFUpr94aXIf+7cuU7mQTRN7+zZs91ntQJoWTX327dvuyl7JXsJuqCgwG1z//59V4NXq4Bq6j/99JPNmDHDP15ubq7/ec6cOSHnkuS/++47f1ktAjquCh3qPqgv8tc/uAaXha9fs/sXvy+zsrLRyGDVWIMZEvInPepbemnU+7vvd6jwilvOolVuNLzX1J6srOet2erWV9dof4VWb7WutPzDn4/jGu3/QUfXKuBts/Xweeua0dfmrv4R+cPLq/lfuHChgjS95n3JXvFLly71m/R37drlJF9eXu7W5efn26VLl/z91UUwbdo0fzl4PtX8S0pKItb8VcgIylpjEryWh7oif/W/KaMKhnf/5x87pUVLK7x8N+I+r7/5lv18rqTSsnGjmZdvcO8TI3/Soz6nl0bSDxk93u+K0SA9LeuVzFhpqqDm8WC/eJt27Z1Us4aMtP3nb1VqnEC0OA0U9a4pWl/8tIU/JPx86HurZcL7znq7QS1QwS4o5A81Lv+ZM2f6K9S3r0F6Xp+/xKzmfK8rQIP/JGAN6PNq6mr695r8xfLly/2mfIlfrQTBZv+g/M+ePev3+WtbtRgEWwl0LXfv3vW7DzT4ry7Jn1/6qlsyIT1IL37hDyBB+e/cudMJ3BvV7432VxO/RvhrRH4QiVyj8j1++OEHV/sP1t5VQNAAQHUXaFCfjqe3AcLlr8KDugx0Hm2vQoaE76GWhRUrVrjChcQffGsA+SN/0oP0IvCcQSXl31hA/siE9CC9kD8A8kc2yIT0IL2QPyB/5I9skAnpgfyRPyB/5A8AAID8kT8AAADyR/4AAADIH/kDAAAgf+QPAACA/JE/AAAA8kf+AAAAyB/5AwAAIH/kDwAAgPyrJn/NLFgTtGnTJuJniE9NpEl1pQdpWb+fg5p8FoLLmtysc+fObrp0AORfB+VfXl7upjCuyQzmypUrPHVJcOHChWrP+KsrPZB/7VHX/zfDn4Xgsdq1a+dmLwVA/nVY/oqPl8mUlpba6NGjLSMjw7p06WKDBw92UxGLZ8+e2Zo1a6x79+7WoUMHV9qPVrsoKCiwgQMHWteuXW348OHuvMoktm3bZn379rXWrVvbpEmT/IxD+2qfTp06uSmSo23X0NIsXgGgOtIj1n0PTycdW+dp0qSJ+/vrr7+Sk9SC/Gvrf7M6ngUd6+HDhyFxZ8+eJSEB+ddl+cfLZMaPH2/5+fn+cmFhoQ0aNMh93rRpk33++ed2//59KysrsxEjRliLFi0qZDDKJHr16mXXrl1zyxs2bLBRo0bZjh07bMCAAW7/Bw8euAxmz549bpuWLVu65eLi4pjbNcQ0i1UAqI70iHY/o6UTNf+XI//a+N+sjmeBrj5A/nVQJMpIIoXr16/728TKZA4cOBCyfPLkSUtJSXGfhwwZYqdOnfLjjh8/bk2bNq2QEYwZM8YOHjwYchzVKpTRBGsIaj4cO3as+6zjnDhxwn2OtZ2Hah7Rvmt9CcH0iFYAqI70iHY/o6VTZTL1+p4WLzPU5v9mdTwL8eRf1/837927Z0+fPsWQyL9hyT+ZoH+CcG7evGkjR460zMxMV6vIycmx1NRUF9e2bduQ5vfnz59bs2bNKmQE6gdUM2Q4ilcTYTD07t3bxb3zzjsJbRepttRQwqVLl2okPaLdz2jpFJ6pSxbBfSMVUhpaWrzsUFP/m1V9FhKRf33531QhS/cJkH+DrvmrOS/44CsjiUR2drbt37/fX75z5441b97cfR46dKidPn066Zq//sGmTJliw4YNs6tXr/rrlVkdOnSoQiYSa7vGVvOvjvSIdj+jpRM1/9oNtfm/WR3PQn2v+atrUf9vutcMUkb+DUb+ifQrRstchGoBak4Ud+/edZmF17S4ZcsWv19RGY9qIV7NI5gRhPcfLlmyxL755hs30Ej7qK9R6DWh+fPnV8hEYm3XENMsVp9/daRHtPsZLZ2EBoMxirt2qM3/zep4FhpCn7+a/dXSFq2VBZB/g5N/rMzFqzH06dPHjbpPS0tzA4nUTzh58mTXLLhq1Srr1q2bi9+9e7drNoyUEaiGkpWV5d4BVp+iMivtv379epeJ6Rjjxo3z+96C+8barqGlWbzR/tWRHrHuZ6R0EhMmTLAePXrY0aNHyUlqSf618b9ZHc9CQxnwJ+nrvnsFHkD+DVb+8TIXqF1q4j3/IIzErj/yr+n/TZ6Fiqhrg19GbeDyP3O7/oSakn9NSgYqR02miTK2YM0PGudzwLNQtXwTkH+9lz80HtRcqx97WbZsGTeDZ4FngXwT+SN/AAAg30T+yB8AGjz0+ZNvIn/kDwCNDN5nJ99E/sgfABppzb99+/bu54Q99LqbNzNfY5hMi3wT+dsbb7eJK+LPRo61Vm+94y/vO11s7Tp28cOfmjQJWVZ88Lh/fqWp5S7fkNS5eYgBoKbkrx/0yc3N9devXLnSpk+f3mgm0yLfRP5x5X+0+KG93+lD6z8o2/K27k/4GMF1r73eyhUeDhSVIX8AeOny128KpKen++v1o0FqCUhkMi3kD41C/pPnLLMp8/Isf/8J++iTTyslf32etWKjZWRmIX+oVWbNmlWpuOrcB2qfaJMwBQf8aWKgixcvup8B7tmzpx8fbzIt5A+NQv7p3XrasRuP3Ge1AITX3hOVv/5K/ioEIH9A/vAya/5i8+bNNnXqVFu+fLkLIpHJtJA/NHj5r9512IaNnegv5yxebWO//b7S8lfBIdj8j/whWf744w83eYt+rGXhwoW2bt06Kysr8zPqEydOuMlY5s2bZ+fPn/dlHStOnDt3zvLy8mzmzJl+H2+8faB+y//JkyfWtWtX69evnz+pTWOZTIt8E/nHFHDfrM+sddsP/IF877XvZC1T37bT5S8qJX+FmXn51qv/QOQPlWL79u126tQpf1m1tLVr1/6/5/vMGTdZi5p4lXlrwhfN9R4vTs+LJoNRnISwceNGKyoqirkP1H/5i1GjRtnAgQP95cYymRb5JvKPKmDVztO7Z1RY/2n2KFu6aW+l5a/Q8+MBNnvlJuQPSXP58uWQZU0Eo6ZbsWHDhpCJYW7cuOFe1YoXJ9nfunXLj1Mf8NatW2PuA4D8oUHKf8zXOW6wX/j6Nbt/sR59+ldJ/gW/lboWBL0FgPwhGfQKlmrgejVLNf6ffvrJZsyY4eLmzJkTsq2a7b/77ru4cWrKVxdCMKgPONY+AMgf6rX8X/1riqW1Tw8J737Q0VJatLTCy3cj7vP6m2/Zz+dKKi1/Bb33r/f/kT8kQ35+vl26dMlffvjwoU2bNs2v3ZeUlESt+UeLU81ftf0g6k6ItQ8A8od6LX9+4Q/qE6qRe03xEr/E7TX76/Uur49ecWoh8FoFYsVpsJ+W1d8vDh486EZ4x9oHAPkD8kf+UEuo9q1R+QsWLHAjsTUoTwWAvXv3umb548eP2+LFi128Bu2pCV/Eizt58qQrWCheI74193usfQCQPyB/5A8AgPwB+SN/AADkD8gf+QMAIH+obfnzEAMAAPkm8uchBgBA/uSbyJ+HGACAfBOQPw8xAAD5JiB/HmIAAPJNQP48xAAA5JuA/HmIAQDINwH58xADAJBvAvLnIQYAIN+EWpZ/mzZteIgBAJA/NCb5X7lypUF8Uc3ExkMMAID8IYmaf2lpqY0ePdoyMjKsS5cuNnjwYDeNqUdBQYENHDjQunbtasOHD7eSkhI37ammQO3bt6+1bt3aJk2a5NZ5x9U+nTp1ctOuRtuuurh37557gK9du0aqAwAgf+SfiPzHjx9v+fn5/vrCwkIbNGiQ+/zrr79ar169fLFu2LDBRo0aZTt27LABAwbY/fv37cGDB65QsGfPHrdNy5Yt3XJxcXHM7aqDp0+f2qVLl9wDrEIAAAAgf+SfgPwPHDgQsv7kyZOWkpLiPo8ZM8YOHjwYEq9avSR+9uxZf526EMaOHes+N23a1E6cOOE+x9ouSHl5edJBhQvv4W0oXRgAAMgfakX+N2/etJEjR1pmZqar8efk5FhqaqqLa9eunT179izivuoiCIbevXu7uHfeeSeh7SI9hJUJun71+wMAAPJH/gnKPzs72/bv3++vv3PnjjVv3jxizV+SnTJlig0bNsyuXr3qr1c//qFDh0KOK2JtV9Wav5r51ewPAADIH5KUv2riauoXd+/edcL2mv3D+/yXLFli33zzjRvEp9YC9eOL2bNn2/z58yvIP9Z2AACA/OElyf/48ePWp08fNzo/LS3NNm3a5PrqJ0+e7OLVKpCVlWWdO3d2/fUqIKgrYP369a7g0K1bNxs3bpxfCw/KP9Z2AACA/OElyR8AAJA/NAL5q+9eg+8AAAD5QyOQv5rtu3fvbsuWLeMuAQAgf2gsNX8AAED+yB/5AwAA8gfkDwAAyB+QPwAAIH9A/gAAgPwB+QMAAPKHuij/WbNmxVwGAADkD8gfAACQP9RH+T969MgWLlxoEydOdH+vX7/uy//ixYvux380+U5+fr6b4S9YOLh8+bItWLDAzpw5Y8XFxbZx40Z3DP3Vsli8eHHIfvPmzQuZyW/v3r129OhRUggAAPnDy675T5s2zXbt2uUvHzlyxLZu3eovT58+3UleU+mWlpa6QsCtW7dc3I0bN1yBQes1BfDhw4fd+ocPH9qiRYts5cqV/nG0nzfLHwAAIH94ifKfMmWKPX782F/WjHzBbSZNmuQkL7Zv325FRUUVHqQdO3a4Wn9eXp5bd+rUKVcQ0FTAmk9A0ldhAAAAkD/UAflH6vMPrsvNzfU/z50718k8iAoLs2fPdp/VCqBltRTcvn3bdu/e7boMNH1wQUEBqQMAgPyhPsg/+Fk1/wsXLlR4kLzmfcle8UuXLnXLV69edV0Ka9eutfLyclIHAAD5w8uQ/8yZMystf/Xta6Cf1+dfUlLimvO9rgAN/lPT/5YtW9zyixcvXNM/Tf4AAMgfXqL8d+7c6YTsjdJPRv6e4NWsryZ+jfA/ffp0SPzUqVPt/Pnz/vIPP/wQMqAQAACQP9Sy/AEAAPkD8gcAAOQPyB8AAJA/IH8AAED+gPwBAAD5A/IHAADkD8gfAACQPyB/AABA/oD8AQAA+QPyBwAA5A/IHwAAkD8gfwAAQP7IHwAAAPkjfwAAAOSP/AEAAPkD8gcAAOQPyB8AAJA/IH8AAED+gPwBAAD5A/IHAADkD8gfAACQPyB/AABA/oD8AaB+ceY2oToD8gfkDwDIH/kjf0D+AID8kT/yB+QPAMgf+SN/5A8AgPyRP/JH/gAAyB/5I3/kDwDw8uX/6l9TrF3HLhXC7JWbXPyfX2lqucs3VNjvjbfb+J+Plzyxf3w9zT7o3M3eT+9q73f60LL/8S/7sfBc1H2iHe9o8UMbP3WWdc3o647X8+MBNmVeXtxjxDo28gfkDwDIPwlpvvZ6K2v11jt2oKgs4n4nS59Z+y7d7asZC+10+Qu37tjNx7Zk4x5LbZ1mhy/fS0r+/z0518Z++72duPXULWv/Tz77wuav3Yb8AfkDANSG/BU/a8VGy8jMirifaum9P/lbxH0XrtthU+evSEr+bdq1t2M3HoXEHbhQbsPGfYX8AfkDANSW/PVX8lchIHy9av2L83dX+VzBmn+/gYNt/U/H7FTZ84SPgfxfPm3atIn4uSrHqeqxkD8AIP8k+vy95npPqmr2Dzb/e+tbvJHq+vy9463aWRhynNZtP0hK/gqbDpy2QSPGuLEDPfr0t2Wb98W9Xq1H/olz8+bNGpX/lStXqk3+VTkW8gcA5F+Fmr/CzLx869V/YIWav/r3I+27/cgF+7em/570gL/g+v3nb1nWkJE25pvp1Pyr+TpKSkpiblNaWmqjR4+2jIwM69Kliw0ePNiKiopc3LNnz2zNmjXWvXt369Chg23fvj1izf/Fixe2bds269u3r7Vu3domTZrk1omCggIbOHCgde3a1YYPH+6OrfM0adLE/f31119DjtW+fXu7fv26f4579+5Zu3btYp4D+QMA8q+i/BU0+l5vAnjrv/xutvX+z79H3HfI6PHubYFk5K8R/rtPXg2JO3zlvhsLgPyr/zpiFQDGjx9v+fn5/nJhYaENGjTIfd60aZN9/vnndv/+fSsrK7MRI0ZYixYtKsh/x44dNmDAALfdgwcPnOT37NnjxN6rVy+7du2a227Dhg02atSoiDV/b3n+/PmWm5vrr1+5cqVNnz496jmQPwAg/2qSf8FvpdYy9W33FkBwtP/XuYv80f4HL952y32zPnPbJiN/FSwy/z7U715Ql8KwsRPtn1NmNij5P3z48KUG7zpiFQAOHDgQsnzy5ElLSUlxn4cMGWKnTp3y444fP25NmzatIGyJ+OzZs/56NeGPHTvWxowZYwcPHgw5vloCYsm/vLzc0tPT/fV9+vRxLQHRzoH8AQD5J9nnP23hD1Glqvf+gzV6CXr0V9+5Pvq2HTrb22ntXJ+9Ru0H99e50tqnVwgqLHjbaZCfCg7dPvrY3mvfyT7s1c/GfJ1jR64/aFDyr2shUgFA4wJGjhxpmZmZrsafk5NjqampLq5t27YhTevPnz+3Zs2aVRC2/qoJPxh69+7tmuvVdRCJWAP+dC0XL160O3fuWM+ePWOeA/kDAPIn1Cn5q7n7ZYZw+av/PJzs7Gzbv3+/vyzhNm/e3H0eOnSonT59Om7Nf9iwYXb16lV/vQoMhw4dqlDzV+FhypQpceW/efNmmzp1qi1fvtyFWOdA/gCA/An0+UdpgYgkfqHas5r6xd27d51kvWb/LVu2+H3+KhSohcBrFQgKWwPxFKe+eDF79mzXdx/e579kyRL75ptv3GcN2gu2KgTl/+TJEzdAsF+/fv51RzsH8gcA5E9A/hGuI5r4vdq8+tU7depkaWlpbpCf+tcnT57smuxXrVpl3bp1c/G7d+92ze3hwtZ269evdwUJbTtu3Dh7+vSpi1OrQlZWlnXu3Nn10auAISZMmGA9evSwo0ePRmwJ0MBAvSXgEescyB8AkD8B+QeuI5b4q0p9+GEe5A8AyJ/QqORfk+JX/32wFQD5AwBAo6ah/7a/mu71wz/Lli1D/gAAAI1B/o0V5A8AAMgf+QMAACB/5A8AAMgfkD8AACB/QP4AAID8AfkDAEBjl/+lS5fsxx9/jLvdrFmzKnV8zfqn6Xyj/T6+fplP8Y8ePbILFy64n9eNhCbg0c8Ax4pL9LsE0c/46qeAFy5cWCHcvn27Svc01vfxttu6dSvyBwCA2pX/Tz/9FDKdbiT0e/vexDfJcv78efee/saNGyMed/Hixf5v53tTBEdi79697ieCY8Ul8l0iXV9+fn61pot3HbG+j7ddcEIj5A8AkCTBn4Ctys/BxpoFriHKPy8vz/1Cn6bhXbNmjavxamIcb057TZozffp0FxQvtP2KFSts7ty5rlAQ6xp27drlBBdpchwdQ9L25Kvj6Xf01Qqwbt06dy3z5s1z16IChGriseK875Ls9f3yyy8R43R81c51fB1rx44dftwff/xhP/zwgy1YsMAVYG7cuGGLFi0Kuafe99F31DEUr2v3CgTa7syZMxWOj/wBACoh7StXrlSb/KtyrJpEP3tbHfLXrHVCAisvL3efHz9+bDNmzPC3UdN1UVGR+6wZ8mbOnOma2oWazefMmeOuJxIqSEh22iaIZviTeNUdcOTIESdJCVDHkdi942v92rVrXeEjVpz3XSpzfRJ3ODq2ugMkZE/WkrfXFSDpe1P/6hwqCGhyIu86vO+jOF2zN7NgYWGh3wXy3XffuUmMVKAJHh/5A8BLkei+ffvso48+svT0dPviiy9CBKjZ0TQbm2ZP019vtrRoteTwGnmsYwcpLS210aNHW0ZGhvtt98GDB/sC0sxrqoXqp187dOhg27dvj1jzV4YrcfXt29dN7Tpp0iQ/Ey4oKHCzuWlKV30PHVvnadKkifurGm/wWO3bt7fr16/751DNrl27djHPUZPo/FWVv2QvYel+quYfXJ+bm+svq2DgCfDy5cuumT1IsHAQRPfBk77O4xUudCzJU4JcvXq1S2tNx6sWANXCw7sIVHNWTT5WnPddkr0+CV7XEuzrV2uBrkczDgZn9NNsf7pPN2/erNBVoEKCmvG96/C+j+6tCgPFxcX+s6upi7VdtOMjfwCodZo3b24TJ070BaaMUFOkinPnzrkpV9VU6WW8HTt2dP2micg/1rHD0SCwYAarGtOgQYPcZ00H683/XlZWZiNGjLAWLVpUOKcy5AEDBrjtVAOT5Pfs2VNh/vcNGza4qV0jfQdvWc3WQSGuXLnS1TijnaMmkTDUHF1V+R87dswOHDhgt27dcuJR87PXPK1lD9VgPTZv3uyaw4Oy1GDASNchSapmLiRk77mRwL2auWrpQrVhyV33NVzUGjz3888/x4zzvksy1yfRek314eh6JPMgug96dtViEX48fU9dm3cd3vfxWgY0sE8FVt0T795HOz7yB4Ba5y9/+Yv9/vvv/rKagD0BSshqpgyijPDLL79MSP6xjh2OMtAgaiZOSUlxn4cMGRIysEuFkKZNm1Y4p0Ts9V0LtTKosDFmzBg7ePBgyPHVEhBL/qqpqbXCQ3PTqyUg2jki1bKrI6gG6Um/qvJXIUoFIAkyWPPXvVBTvFDhyhO4UD+1+ruDBFtEgqjApuAVHFUo0v1RYUtowN/SpUvdZ/WFq/ldy8FnREydOtXV6GPFed8lmetTIXDnzp0R43Q9wf30rHoFBRWMvIKjV5v/6quvXIuGdx3e9wkO6FO8BK9jabtox0f+AFDrxBK4mrmfPHkSEqdMKy0tLeq+qampCR07Uq1x5MiRlpmZ6Wr8OTk5/rHatm0b0rSu/txmzZpVOKb+qgk/GHr37u2+hzLsRL5/cFnXohqrpNWzZ8+Y5wgnXNhVDbo/VZW/JyKvr9yrDasp3KuhqtClmnWwtUASD3af6HW9SKjQ4DV3a4Y+iVkFDdWEvUKb10ri9curxhw8n7qJdD1q7YgVp++iNE3m+lQI8VqtwtE9CT4jSnfvtT0V9tQq5Y0j0Pn0fHr3VPt530ctKd691Hqvu0OtE9GOj/wBoE7JXzX/8P5U1fwlRfHuu++GZGjRauSJyD87Ozsk05Zw1W0ghg4dGlKjinaeYcOG+YOyhIQggYTX/JVJT5kyJa781aSsmqa6K7xX36Kdo6Zq/urr9/qJqyJ/FeIkIqHmaXVrqOYpASlNvdq+5K1mc+8de+0n2XlvBWjbaGMc1KQfHGgnUQdf11PtV9evAkjwdT9dg5ZV01eLQby44HdJ5vrUjSNZh7/f792PIGqiV0HIk7gKIRK4ngO1IGjsgncdwe8j8WswoI6rbgtdc/B6Ix0f+QNAnZK/Mi7VbL2+Wwn4ww8/9LsC1G/uNemquVhifPPNNyslf9WevcxQtUYdy2v2l4i8Pn8VCtRCEKmFQaJQnFfTVG1OmXJ4n78kITEJDdoLyiJ4fcq0NUCwX79+TsKxzlEb8At/tY8KIF5rhoe6qIIDX6sK8geAOiV/oUxOItZAv27durnam4d+0Uyj8tWsrpH4yhRVWKiM/FVDVL+6BhiqW0HnUf+6Rkir5qUR1Tq/4lX4iHQebaf+WRUktO24ceP8WrNaFbKystxbC+qjVwFDTJgwwXr06OFn5uHXpwKO3hLwiHUO5N/w8Jr0ve4vtcbotUjvdT3kDwBQhwowDRHk/3LwflhIr0DqzYVIvxOA/AEAahH1MQdbAZA/1DeQPwBAEqjpXt0NqpUhf0D+AACA/AH5AwAA8gfkDwAAyB+QPwAAIH9A/gAAgPwB+QMAAPIH5A8AAMgfkD8AACB/QP4AAID8AfkDAADyR/4AAADIH/kDAAAgf+QPAADIH5A/AAAgf0D+AACA/AH5AwAA8gfkDwAAyB+QP9R3ztwm1IVA2hOq89lA/sgfAAEgf9Ie+QPyB0AAyJ97jvwB+QPyJyB/AvIH5A/In4D8CcgfkD8gfwLyJyB/QP6A/JMLx0ue2D++nmYfdO5m76d3tfc7fWjZ//iX/Vh4LmS7V/+aYu06dvFDWvt0y/z7UNt35kbUbbwwe+WmhOLfeLtNheubv3abtWnXPuQ8yL/2QqQ0CQ+fjRxrrd56x1/ed7o4JH3/1KRJyLLig8f98ytNLXf5hkqdG/kD8gfkn2Q4WfrM2nfpbl/NWGiny1+4dcduPrYlG/dYaus0O3z5XsyMePriNTZoxJiEM+tk4yfPWeauL3gdyL9uyf9o8UNXYOw/KNvytu5P+BjBda+93soVHg4UlSF/QP6A/Gs6jJ86y3p/8reIcQvX7bCp81fEzIiPXH9gb6e1qxH5j5owxf6j33/a8f8pjNDsX3flrwLalHl5lr//hH30yaeVkr8+z1qx0TIys5A/IH9A/jUdVKtenL+7UhI4duORjRz/rQvVKf9TZc8ta8hI69V/oPtMn3/dln96t57uWdBntQCE194Tlb/+Sv4qBCB/QP6A/GswtHgj1fX5e8urdhaG9M22bvtB1P58LXfo2iNk/2h9+l6zfbz4lqlvW48+/Z381RT887kS5F+H5b9612EbNnaiv5yzeLWN/fb7SstfBYdg8z/yB+QPyL+Gav7q348Ut/3IBfu3pv8eNQM/ceup6zYYOPS/qq3m3/R//8U1IXvjCd59vwPN/nVY/n2zPnMFRK8Q9177Tq4A540fSVb+CjPz8l2rD/IH5A/Iv4bCl9/Ntt7/+feIcUNGj3ejsGNl4BowqBp6TQ34+2LMBOs3cDDyr4PyV+08vXtGhfWfZo+ypZv2Vlr+Cj0/HuDeAEH+gPwB+dfgaP+vcxf5tbWDF2+7ZdXqVIuLJ4FWb7WuMfnrmj7s1c/+e3Iu8q9j8h/zdY4b7Be+fs3uX1zXTVXkX/BbqXv2ggVL5A/IH5B/Nb/nP/qr79xgrbYdOrvR+3p9T4O4YmXQwQFfet0rVp/+tIU/JBQf6Ry/XP3dvXaotw+Qf+0HpZl+0yEY3v2go6W0aGmFl+9G3Of1N98KGa+RrPwV9N5/sOUJ+QPyB+RPQP4E5A/IH5A/AfkTkD8gf0D+BORPQP6A/AH5E5A/AfkD8gfkT0D+BOQPyB8AAKoX5I/8AQAA+QPyBwAA5A/IHwAAkD8gfwAAQP6A/AEAAPkD8gcAAOQPyB8AAJA/IH8AAED+gPwBapU2bdpE/BxpuTLHrGs8fvyYNI+R5lVJ57qc7sgf+QNAgCtXrjQq+V+4cKHRFwCC6RNM/6qmc1WOVRs8f/4c+SN/gPgcPXrUhg8fbp07d3Z/tRzM+Pbt22cfffSRpaen2xdffBGS+cXat0uXLrZy5Urr1KmTvffeey5u9uzZbjkjI8PftrS01EaPHu3WaZ/BgwdbUVFRxGt98eKFbdu2zfr27WutW7e2SZMmuXXe+bZs2eKus3v37rZ+/XqXEXrf4969e26bJk2auL+//vpr3O8Y6XzRjlOV+1gTNb9ECgC1kb6x0iyZ+xLrOXn27JmtWbPGpXuHDh1s+/btEWv+sa6loKDABg4caF27dnXfVceO9ryI9u3b2/Xr1/1z6Llo165d1IJhcF2i964y6DqU/teuXSNzQ/4AkTl37pzLcM6cOeOWjx8/bh07drTz58+75ebNm9vEiRP9DHL58uU2duzYhPZt1aqVTZ482Z4+fWqnTp2yV1991RYsWODijh07ZllZWe7z+PHjLT8/37+mwsJCGzRoUMTr3bFjhw0YMMDu379vDx48cJn0nj17XFxqaqr985//tN9//91lgH/7299s8+bNFTLe8Iw51neMdb7gcapyH2tK/okUAGojfWPdw2TuS6znZNOmTfb555+7c5SVldmIESOsRYsWFdI82rVI7L169fKFuWHDBhs1alTMlqL58+dbbm6uv14ynz59ekLyT/TeJYuOd+nSJZf2+h8A5A8QNUPdvXt3yLpdu3bZl19+6T7/5S9/cTL1kEi8TCzevsrQSkpK/LhXXnnF7t696y+r5iUOHDgQcoyTJ09aSkpKxOtVZn327Fl/WbVETxZNmzb1RSVOnDhhQ4cOjSv/WN8x1vmCx6nKfQynvLy8ysGTf7wCQG2kb6x7mMx9ifWcDBkyxEnUQwUVPQ/haR7tWsaMGWMHDx4MOb5aAmLJX/dZrRUeffr08VsC4sk/0XuXzLNRXFzsp3ld75oA5A8vGTVTPnnyJGSdMuC0tLS4mVi8fcMzsGiZ6M2bN23kyJGWmZnpanI5OTmuFh8J7aMm02Do3bu3i3vttdf8GqTQ57Zt28aVf6zvGOt8wf2qch+j1dqrM6g2GO1+1nT6JnoP492XWM+J0jmY9uruadasWcLXou+qroNE7lFwWddy8eJFu3PnjvXs2TPmdwg+04neu8o8G7pPXncXIH+AqDX/vXv3VqjdKVOLlzknu2+05ezsbNu/f7+/XhmpmoMjMWzYMLt69WqI4A8dOuTX/FXbD9YME6n5x/qOsc4XXvOv7H18mTX/2kjfRO9hvPsS6zlROp8+fTpuzT/atYTX/CXPKVOmxP2e6laaOnWq665Q8Hj33XdDChPRridZ+cdKczXzq9kfkD9AXNSvq9qP11yuDPTDDz/0m3tjZc7J7httWTUviVqo6VMZdLRmfw3WUu1P/bVCg6TU9yrUx6u427dvuz5d1Q4j9fmr1hWsJcb6jrHOFzxOVe5jTZBon39tpG+se5jMfYn1nGigp9fnr0KBzhesace7lvA+/yVLltg333wT93lRy4gGCPbr1y+kj13jBTRuQGgMgq71zTffrLL8AfkDVBsaWazMSYO5unXr5gZPJSKHZPeNtqxakfpLNbhMTco6hvpmNSAqHNWmNIpfItD5xo0b59d2dLytW7e6Udga9b127dqQ0f4eEyZMsB49evgjqmN9x1jnCz9OVe5jTcg/0dH+NZ2+8dIs0fsS6znROVatWuWOr3gVUFRwSeZa1KqggXZ6s0HjALw++HjPi0SvtwSC6N7rbQR1J+hZ1HiFSNeD/AH5A1QRMsxQ+fBDPzwbgPwByOAbEYj//6PWn2CtGwD5AyB/aMCo6V7N7suWLeNmAPIHAAAA5A8AAADIHwAAAJA/AAAAIH8AAABA/gAAAID8oSEwa9asmMuxto+3bXWeFwAA+QO8JPnrN9ZrQv7B4wIAIH+AKvDHH3+4CVL0gygLFy60devWuUlJHj165JYnTpzo/mp62OCyN4e5JH358mVbsGCBmwwmvOaviWI0iYomTdHc695kKZEKBloXft7gecS8efNCJlPR9nPnznWfda68vDybOXOm7dmzJ2bBQlOy6jvr2vLz8/3CRbT74aF1x44dc99XE8To+vQb7lrWPt71JnM9AADIH2qV7du3Oyl7aOpTTY6TaM1/+vTptnHjRl/IwXjNva4Z9h4+fOgkreOePXs2pvzjnVdTsRYUFPjrJeKff/7ZTWqjSV70E7eadU3XVFRUFPE7T5s2zU1T63HkyBE3OVAi90PfV1Pe6udjNYe6JpgpLCx0ccXFxbZ69Wr3OZnrAQBA/lCrqNYeRELTXOWJyn/SpEl248aNiPHhcfqsWnZV5K9pWb2pYYVq1ip4SK63bt3y16sm7wk9HM3ZHvwdfM365h0/3v2Q7H///Xd/+dtvv3WFGw/V8kUy1wMAgPyhVtFc6JomdeXKla6G+9NPP9mMGTMSln9ubm7UeNWww5kzZ05U+Sd6Xl1reXm5k+7SpUv9eDXJB8Py5csjfudYBY9498OTe7zrTOZ6AACQP9QqqomrP99DQg1KO578Yy2H1/xViw7W/L3+f69VQNsnclyNLdi3b59rrlfwatrhgwLVZJ+s/KvrfiRzPQAAyB9qFdVGJWVPdJJWsJk7vKabaM3Xq8nreDqumtlVk9YgOKFBdV7fuprytd3333+f0HnU375o0SJbsWKFG0sgdFzV2NW/Lg4ePOjGByQr/3j3I1H5J3M9AADIH2oV1bjVb+6NXletWsLToDaxc+dON1Jfg9kiLceSoZq6NcBPo/G1z8mTJ/3avprtNZLei1Nfu7b3iHceFR68wXVCx9XxJe/Fixfbtm3bXCEhWfnHux+Jyj+Z6wEAiMb/BcRRmn4M+gkIAAAAAElFTkSuQmCC"/>
          <p:cNvSpPr>
            <a:spLocks noChangeAspect="1" noChangeArrowheads="1"/>
          </p:cNvSpPr>
          <p:nvPr userDrawn="1"/>
        </p:nvSpPr>
        <p:spPr bwMode="auto">
          <a:xfrm>
            <a:off x="155575" y="-1233488"/>
            <a:ext cx="4867275" cy="25717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7" name="Pentagon 16"/>
          <p:cNvSpPr/>
          <p:nvPr userDrawn="1"/>
        </p:nvSpPr>
        <p:spPr>
          <a:xfrm>
            <a:off x="88639" y="86887"/>
            <a:ext cx="2487038" cy="545841"/>
          </a:xfrm>
          <a:prstGeom prst="homePlate">
            <a:avLst/>
          </a:prstGeom>
          <a:solidFill>
            <a:srgbClr val="01244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AU" sz="3200" dirty="0"/>
              <a:t> Vocabulary</a:t>
            </a:r>
          </a:p>
        </p:txBody>
      </p:sp>
      <p:sp>
        <p:nvSpPr>
          <p:cNvPr id="8" name="Content Placeholder 10"/>
          <p:cNvSpPr>
            <a:spLocks noGrp="1"/>
          </p:cNvSpPr>
          <p:nvPr>
            <p:ph sz="half" idx="1"/>
          </p:nvPr>
        </p:nvSpPr>
        <p:spPr>
          <a:xfrm>
            <a:off x="572414" y="990216"/>
            <a:ext cx="11059862" cy="4735272"/>
          </a:xfrm>
        </p:spPr>
        <p:txBody>
          <a:bodyPr/>
          <a:lstStyle/>
          <a:p>
            <a:pPr lvl="0"/>
            <a:r>
              <a:rPr lang="en-US"/>
              <a:t>Click to edit Master text styles</a:t>
            </a:r>
          </a:p>
        </p:txBody>
      </p:sp>
    </p:spTree>
    <p:extLst>
      <p:ext uri="{BB962C8B-B14F-4D97-AF65-F5344CB8AC3E}">
        <p14:creationId xmlns:p14="http://schemas.microsoft.com/office/powerpoint/2010/main" val="3666744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
    <p:spTree>
      <p:nvGrpSpPr>
        <p:cNvPr id="1" name=""/>
        <p:cNvGrpSpPr/>
        <p:nvPr/>
      </p:nvGrpSpPr>
      <p:grpSpPr>
        <a:xfrm>
          <a:off x="0" y="0"/>
          <a:ext cx="0" cy="0"/>
          <a:chOff x="0" y="0"/>
          <a:chExt cx="0" cy="0"/>
        </a:xfrm>
      </p:grpSpPr>
      <p:sp>
        <p:nvSpPr>
          <p:cNvPr id="10" name="Content Placeholder 10"/>
          <p:cNvSpPr>
            <a:spLocks noGrp="1"/>
          </p:cNvSpPr>
          <p:nvPr>
            <p:ph sz="half" idx="1"/>
          </p:nvPr>
        </p:nvSpPr>
        <p:spPr>
          <a:xfrm>
            <a:off x="838200" y="877084"/>
            <a:ext cx="10515600" cy="2285216"/>
          </a:xfrm>
        </p:spPr>
        <p:txBody>
          <a:bodyPr/>
          <a:lstStyle/>
          <a:p>
            <a:pPr lvl="0"/>
            <a:r>
              <a:rPr lang="en-US"/>
              <a:t>Click to edit Master text styles</a:t>
            </a:r>
          </a:p>
        </p:txBody>
      </p:sp>
      <p:sp>
        <p:nvSpPr>
          <p:cNvPr id="11" name="Content Placeholder 11"/>
          <p:cNvSpPr>
            <a:spLocks noGrp="1"/>
          </p:cNvSpPr>
          <p:nvPr>
            <p:ph sz="half" idx="2"/>
          </p:nvPr>
        </p:nvSpPr>
        <p:spPr>
          <a:xfrm>
            <a:off x="838200" y="3879590"/>
            <a:ext cx="10515600" cy="2499631"/>
          </a:xfrm>
        </p:spPr>
        <p:txBody>
          <a:bodyPr/>
          <a:lstStyle/>
          <a:p>
            <a:pPr lvl="0"/>
            <a:r>
              <a:rPr lang="en-US"/>
              <a:t>Click to edit Master text styles</a:t>
            </a:r>
          </a:p>
        </p:txBody>
      </p:sp>
      <p:sp>
        <p:nvSpPr>
          <p:cNvPr id="12" name="Rectangle 11"/>
          <p:cNvSpPr/>
          <p:nvPr userDrawn="1"/>
        </p:nvSpPr>
        <p:spPr>
          <a:xfrm>
            <a:off x="0" y="0"/>
            <a:ext cx="12192000" cy="6858000"/>
          </a:xfrm>
          <a:prstGeom prst="rect">
            <a:avLst/>
          </a:prstGeom>
          <a:noFill/>
          <a:ln w="190500" cap="flat" cmpd="sng">
            <a:gradFill>
              <a:gsLst>
                <a:gs pos="100000">
                  <a:srgbClr val="01244E"/>
                </a:gs>
                <a:gs pos="0">
                  <a:srgbClr val="94B5E0"/>
                </a:gs>
              </a:gsLst>
              <a:lin ang="5400000" scaled="0"/>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88014" y="5747656"/>
            <a:ext cx="975044" cy="975044"/>
          </a:xfrm>
          <a:prstGeom prst="rect">
            <a:avLst/>
          </a:prstGeom>
        </p:spPr>
      </p:pic>
      <p:sp>
        <p:nvSpPr>
          <p:cNvPr id="14" name="Pentagon 13"/>
          <p:cNvSpPr/>
          <p:nvPr userDrawn="1"/>
        </p:nvSpPr>
        <p:spPr>
          <a:xfrm>
            <a:off x="88638" y="86887"/>
            <a:ext cx="3561981" cy="545841"/>
          </a:xfrm>
          <a:prstGeom prst="homePlate">
            <a:avLst/>
          </a:prstGeom>
          <a:solidFill>
            <a:srgbClr val="01244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200" dirty="0"/>
              <a:t>Learning Objective</a:t>
            </a:r>
          </a:p>
        </p:txBody>
      </p:sp>
      <p:sp>
        <p:nvSpPr>
          <p:cNvPr id="15" name="Pentagon 14"/>
          <p:cNvSpPr/>
          <p:nvPr userDrawn="1"/>
        </p:nvSpPr>
        <p:spPr>
          <a:xfrm>
            <a:off x="88639" y="3248025"/>
            <a:ext cx="2978412" cy="545841"/>
          </a:xfrm>
          <a:prstGeom prst="homePlate">
            <a:avLst/>
          </a:prstGeom>
          <a:solidFill>
            <a:srgbClr val="01244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200" dirty="0"/>
              <a:t>Success Criteria</a:t>
            </a:r>
          </a:p>
        </p:txBody>
      </p:sp>
    </p:spTree>
    <p:extLst>
      <p:ext uri="{BB962C8B-B14F-4D97-AF65-F5344CB8AC3E}">
        <p14:creationId xmlns:p14="http://schemas.microsoft.com/office/powerpoint/2010/main" val="2722862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cept Development">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noFill/>
          <a:ln w="190500" cap="flat" cmpd="sng">
            <a:gradFill>
              <a:gsLst>
                <a:gs pos="100000">
                  <a:srgbClr val="01244E"/>
                </a:gs>
                <a:gs pos="0">
                  <a:srgbClr val="94B5E0"/>
                </a:gs>
              </a:gsLst>
              <a:lin ang="5400000" scaled="0"/>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88014" y="5747656"/>
            <a:ext cx="975044" cy="975044"/>
          </a:xfrm>
          <a:prstGeom prst="rect">
            <a:avLst/>
          </a:prstGeom>
        </p:spPr>
      </p:pic>
      <p:sp>
        <p:nvSpPr>
          <p:cNvPr id="9" name="AutoShape 2" descr="data:image/png;base64,iVBORw0KGgoAAAANSUhEUgAAAf8AAAEOCAYAAACHPx4CAAAxEUlEQVR42u2d93tV1b6v79+z+W0fOd69gyBoVDCCAqEIHIIUg4fg3ogQKYfLBs7GDRaKBAm9Q0B6KNKLEiAovRo6gZCEpnT43vMZ95nzzrWyahop7/s848mac8y25pgZ72hzjf915rZZfQwAAABQOf4X8gcAAED+yB8AAAD5I38AAADkj/wBAACQP/IHAACo5/J/4+02cSX82cix1uqtd/zlfaeLrV3HLn74U5MmIcuKDx73z680tdzlG5I+NwAAALwE+R8tfmjvd/rQ+g/Ktryt+xM+RnDda6+3coWHA0VlyB8AAKCuy3/ynGU2ZV6e5e8/YR998mml5K/Ps1ZstIzMLOQPAABQ1+Wf3q2nHbvxyH1WC0B47T1R+euv5K9CAPIHAACoo/JfveuwDRs70V/OWbzaxn77faXlr4JDsPkf+QMAANQx+ffN+sxat/3AH8j3XvtO1jL1bTtd/qJS8leYmZdvvfoPRP4AAAB1Tf6qnad3z6iw/tPsUbZ0095Ky1+h58cDbPbKTcgfAACgLsl/zNc5brBf+Po1u3+xHn36V0n+Bb+VuhYEvQWA/AEAAGpZ/q/+NcXS2qeHhHc/6GgpLVpa4eW7Efd5/c237OdzJZWWv4Le+9f7/8gfAACgluXPL/wBAAAgf+QPAACA/JE/AAAA8kf+AAAAyB/5AwAA1BH5cwsAAACQPwAAACB/AAAAQP4AAACA/AEAAAD5AwAAAPIHAAAA5A8AAADIHwAAAOqx/Nu0acOdBgAAQP4AAABQb+RfWlpqo0ePtoyMDOvSpYsNHjzYioqKXNyzZ89szZo11r17d+vQoYNt374d+QMAANR3+Y8fP97y8/P95cLCQhs0aJD7vGnTJvv888/t/v37VlZWZiNGjLAWLVpwpwEAAOqz/A8cOBCyfPLkSUtJSXGfhwwZYqdOnfLjjh8/bk2bNk342OXl5dUa7t27Z0+fPiWlAQAAqiL/mzdv2siRIy0zM9PV+HNyciw1NdXFtW3b1l68eOFv+/z5c2vWrJn7fPbsWddN4IXHjx9XOPZvv/1WI6GkpMRdCwAAAPKvBNnZ2bZ//35/+c6dO9a8eXP3eejQoXb69Ok6U/MvLi62CxcuuALAlStXSHEAAED+ldmpd+/erqlf3L1714YNG+Y3+2/ZssXv81ehQC0EXqvAy0LN/pcuXXIFAHUDAAAAIP8kUW2+T58+1qlTJ0tLS3OD/IYPH26TJ092o/1XrVpl3bp1c/G7d+92TfwvG0lf8r927RqpDgAAyL8xoP5+r/8fAAAA+TcSqir/M7frT2gMkB6kF4HnDJA/8kf+pAfphfwBkD/yRyakB+mF/AGQP/JHJqQH6YX8Afkjf2SDTEgP0gv5A/JH/sgGmZAeyB/5A/JH/pH/2d54u03cf8jPRo61Vm+94y/vO11s7Tp28cOfmjQJWVZ88Lh/fqWp5S7fkNS5G6tMSI/6lV7Hbjyy7H/8y97v9KF90LmbdfvoYxv1r8l27ObjhO7rq39N8dPpnffet7T26TZw6H9ZwW+lCe3jhe69MyPG6XiZfx9q+87ciLm/wuyVmxJ+Po4WP7Qh/+ef9n56V7dvz48H2PTFaxJ6nnjOAPnXA/nrn1wZW/9B2Za3dX/Cxwiue+31Vk5WB4rKyARIjwaTXsdLnljbDp0tZ/HqkPVT56+wjz751E7cehr3vkaKm7tqi6W2TrNDl+4k/YxEipOUB40Yk/AzFu/5UMFGhYoZS9f5cSqs/EffT0IKDcgfalz+s2bNqlMXVVPX8zLkP3nOMpsyL8/y959wGVplZKPPs1ZstIzMLDIB0qPBpNfYb793tepI9+vjTz+3f+XMrZSsFXKXrXctPNUh/yPXH9jbae0SfsbiPR9jvs6xTz77osJ+KqyoBSBeoYfnDJB/PZB/ereermlTn1XjDK8NJCob/VVmokyFTID0aAjppWb+ZZv3RbxfWt+jT/9Ky//wlfuuVaGq8tezMnL8ty4kI/9Yz4eeu+U//hy3ewr5Q43Kf+HChTZx4kTT3+vXr7uVmglv48aNbp3+alksXrzYTdbjMW/ePDt06JC/vHfvXjt69Kj98ccfboKfZcuWuWOsW7fOysrKQuR++fJlW7BggZsB8MSJE7ZkyRJ3vPPnz4fIX9MHa66ARYsW2cqVK+3WrVv1Rv6rdx22YWMn+stq3lRtp7KykaiCzYnIn/Soz+nVvNWbfi03UpdAy9S3Ky1/hTffeTfhPn+vEBIep+UOXXu464nX53/48r2Eno9Y3zvedXrXxHMG1V7zLy0tdVL2JHvjxg2bP3++W3/w4EE7fPiwW//w4UNfyB7a78GDB7Z9+3Y7deqUv/7q1au2du1af3n69OmuUKHJds6cOWPr16+3x48fu301SVBOTo6/rQoQXoFDk/IEj1PX5d836zNr3fYD/5/2vfadXIZ2uvxFpWSjMDMv33r1H4hsSI96n16xasCSsVoGqlLzVxpXteYvSY+fOssNIky25h/t+dAgv2jjTTS+4ODF29T8ofblL3EXFRVVkOaOHTuchPPy8tw6yV0FAdXYNWmOxK3CgFCtPohq71OnTvWXJ02a5AoVYsOGDS7eQ+sV77FmzRo3i+CLFy/ccrDloS7LX6X99O4ZFdZ/mj3Klm7aW2nZKKhfUCOLkT/pUZ/TK1rft0Lm34b4rTKVkf/3S9ZWW5//ydJnbhBfZeQf6fnQ984aMqLCfntOXnMFUpr94aXIf+7cuU7mQTRN7+zZs91ntQJoWTX327dvuyl7JXsJuqCgwG1z//59V4NXq4Bq6j/99JPNmDHDP15ubq7/ec6cOSHnkuS/++47f1ktAjquCh3qPqgv8tc/uAaXha9fs/sXvy+zsrLRyGDVWIMZEvInPepbemnU+7vvd6jwilvOolVuNLzX1J6srOet2erWV9dof4VWb7WutPzDn4/jGu3/QUfXKuBts/Xweeua0dfmrv4R+cPLq/lfuHChgjS95n3JXvFLly71m/R37drlJF9eXu7W5efn26VLl/z91UUwbdo0fzl4PtX8S0pKItb8VcgIylpjEryWh7oif/W/KaMKhnf/5x87pUVLK7x8N+I+r7/5lv18rqTSsnGjmZdvcO8TI3/Soz6nl0bSDxk93u+K0SA9LeuVzFhpqqDm8WC/eJt27Z1Us4aMtP3nb1VqnEC0OA0U9a4pWl/8tIU/JPx86HurZcL7znq7QS1QwS4o5A81Lv+ZM2f6K9S3r0F6Xp+/xKzmfK8rQIP/JGAN6PNq6mr695r8xfLly/2mfIlfrQTBZv+g/M+ePev3+WtbtRgEWwl0LXfv3vW7DzT4ry7Jn1/6qlsyIT1IL37hDyBB+e/cudMJ3BvV7432VxO/RvhrRH4QiVyj8j1++OEHV/sP1t5VQNAAQHUXaFCfjqe3AcLlr8KDugx0Hm2vQoaE76GWhRUrVrjChcQffGsA+SN/0oP0IvCcQSXl31hA/siE9CC9kD8A8kc2yIT0IL2QPyB/5I9skAnpgfyRPyB/5A8AAID8kT8AAADyR/4AAADIH/kDAAAgf+QPAACA/JE/AAAA8kf+AAAAyB/5AwAAIH/kDwAAgPyrJn/NLFgTtGnTJuJniE9NpEl1pQdpWb+fg5p8FoLLmtysc+fObrp0AORfB+VfXl7upjCuyQzmypUrPHVJcOHChWrP+KsrPZB/7VHX/zfDn4Xgsdq1a+dmLwVA/nVY/oqPl8mUlpba6NGjLSMjw7p06WKDBw92UxGLZ8+e2Zo1a6x79+7WoUMHV9qPVrsoKCiwgQMHWteuXW348OHuvMoktm3bZn379rXWrVvbpEmT/IxD+2qfTp06uSmSo23X0NIsXgGgOtIj1n0PTycdW+dp0qSJ+/vrr7+Sk9SC/Gvrf7M6ngUd6+HDhyFxZ8+eJSEB+ddl+cfLZMaPH2/5+fn+cmFhoQ0aNMh93rRpk33++ed2//59KysrsxEjRliLFi0qZDDKJHr16mXXrl1zyxs2bLBRo0bZjh07bMCAAW7/Bw8euAxmz549bpuWLVu65eLi4pjbNcQ0i1UAqI70iHY/o6UTNf+XI//a+N+sjmeBrj5A/nVQJMpIIoXr16/728TKZA4cOBCyfPLkSUtJSXGfhwwZYqdOnfLjjh8/bk2bNq2QEYwZM8YOHjwYchzVKpTRBGsIaj4cO3as+6zjnDhxwn2OtZ2Hah7Rvmt9CcH0iFYAqI70iHY/o6VTZTL1+p4WLzPU5v9mdTwL8eRf1/837927Z0+fPsWQyL9hyT+ZoH+CcG7evGkjR460zMxMV6vIycmx1NRUF9e2bduQ5vfnz59bs2bNKmQE6gdUM2Q4ilcTYTD07t3bxb3zzjsJbRepttRQwqVLl2okPaLdz2jpFJ6pSxbBfSMVUhpaWrzsUFP/m1V9FhKRf33531QhS/cJkH+DrvmrOS/44CsjiUR2drbt37/fX75z5441b97cfR46dKidPn066Zq//sGmTJliw4YNs6tXr/rrlVkdOnSoQiYSa7vGVvOvjvSIdj+jpRM1/9oNtfm/WR3PQn2v+atrUf9vutcMUkb+DUb+ifQrRstchGoBak4Ud+/edZmF17S4ZcsWv19RGY9qIV7NI5gRhPcfLlmyxL755hs30Ej7qK9R6DWh+fPnV8hEYm3XENMsVp9/daRHtPsZLZ2EBoMxirt2qM3/zep4FhpCn7+a/dXSFq2VBZB/g5N/rMzFqzH06dPHjbpPS0tzA4nUTzh58mTXLLhq1Srr1q2bi9+9e7drNoyUEaiGkpWV5d4BVp+iMivtv379epeJ6Rjjxo3z+96C+8barqGlWbzR/tWRHrHuZ6R0EhMmTLAePXrY0aNHyUlqSf618b9ZHc9CQxnwJ+nrvnsFHkD+DVb+8TIXqF1q4j3/IIzErj/yr+n/TZ6Fiqhrg19GbeDyP3O7/oSakn9NSgYqR02miTK2YM0PGudzwLNQtXwTkH+9lz80HtRcqx97WbZsGTeDZ4FngXwT+SN/AAAg30T+yB8AGjz0+ZNvIn/kDwCNDN5nJ99E/sgfABppzb99+/bu54Q99LqbNzNfY5hMi3wT+dsbb7eJK+LPRo61Vm+94y/vO11s7Tp28cOfmjQJWVZ88Lh/fqWp5S7fkNS5eYgBoKbkrx/0yc3N9devXLnSpk+f3mgm0yLfRP5x5X+0+KG93+lD6z8o2/K27k/4GMF1r73eyhUeDhSVIX8AeOny128KpKen++v1o0FqCUhkMi3kD41C/pPnLLMp8/Isf/8J++iTTyslf32etWKjZWRmIX+oVWbNmlWpuOrcB2qfaJMwBQf8aWKgixcvup8B7tmzpx8fbzIt5A+NQv7p3XrasRuP3Ge1AITX3hOVv/5K/ioEIH9A/vAya/5i8+bNNnXqVFu+fLkLIpHJtJA/NHj5r9512IaNnegv5yxebWO//b7S8lfBIdj8j/whWf744w83eYt+rGXhwoW2bt06Kysr8zPqEydOuMlY5s2bZ+fPn/dlHStOnDt3zvLy8mzmzJl+H2+8faB+y//JkyfWtWtX69evnz+pTWOZTIt8E/nHFHDfrM+sddsP/IF877XvZC1T37bT5S8qJX+FmXn51qv/QOQPlWL79u126tQpf1m1tLVr1/6/5/vMGTdZi5p4lXlrwhfN9R4vTs+LJoNRnISwceNGKyoqirkP1H/5i1GjRtnAgQP95cYymRb5JvKPKmDVztO7Z1RY/2n2KFu6aW+l5a/Q8+MBNnvlJuQPSXP58uWQZU0Eo6ZbsWHDhpCJYW7cuOFe1YoXJ9nfunXLj1Mf8NatW2PuA4D8oUHKf8zXOW6wX/j6Nbt/sR59+ldJ/gW/lboWBL0FgPwhGfQKlmrgejVLNf6ffvrJZsyY4eLmzJkTsq2a7b/77ru4cWrKVxdCMKgPONY+AMgf6rX8X/1riqW1Tw8J737Q0VJatLTCy3cj7vP6m2/Zz+dKKi1/Bb33r/f/kT8kQ35+vl26dMlffvjwoU2bNs2v3ZeUlESt+UeLU81ftf0g6k6ItQ8A8od6LX9+4Q/qE6qRe03xEr/E7TX76/Uur49ecWoh8FoFYsVpsJ+W1d8vDh486EZ4x9oHAPkD8kf+UEuo9q1R+QsWLHAjsTUoTwWAvXv3umb548eP2+LFi128Bu2pCV/Eizt58qQrWCheI74193usfQCQPyB/5A8AgPwB+SN/AADkD8gf+QMAIH+obfnzEAMAAPkm8uchBgBA/uSbyJ+HGACAfBOQPw8xAAD5JiB/HmIAAPJNQP48xAAA5JuA/HmIAQDINwH58xADAJBvAvLnIQYAIN+EWpZ/mzZteIgBAJA/NCb5X7lypUF8Uc3ExkMMAID8IYmaf2lpqY0ePdoyMjKsS5cuNnjwYDeNqUdBQYENHDjQunbtasOHD7eSkhI37ammQO3bt6+1bt3aJk2a5NZ5x9U+nTp1ctOuRtuuurh37557gK9du0aqAwAgf+SfiPzHjx9v+fn5/vrCwkIbNGiQ+/zrr79ar169fLFu2LDBRo0aZTt27LABAwbY/fv37cGDB65QsGfPHrdNy5Yt3XJxcXHM7aqDp0+f2qVLl9wDrEIAAAAgf+SfgPwPHDgQsv7kyZOWkpLiPo8ZM8YOHjwYEq9avSR+9uxZf526EMaOHes+N23a1E6cOOE+x9ouSHl5edJBhQvv4W0oXRgAAMgfakX+N2/etJEjR1pmZqar8efk5FhqaqqLa9eunT179izivuoiCIbevXu7uHfeeSeh7SI9hJUJun71+wMAAPJH/gnKPzs72/bv3++vv3PnjjVv3jxizV+SnTJlig0bNsyuXr3qr1c//qFDh0KOK2JtV9Wav5r51ewPAADIH5KUv2riauoXd+/edcL2mv3D+/yXLFli33zzjRvEp9YC9eOL2bNn2/z58yvIP9Z2AACA/OElyf/48ePWp08fNzo/LS3NNm3a5PrqJ0+e7OLVKpCVlWWdO3d2/fUqIKgrYP369a7g0K1bNxs3bpxfCw/KP9Z2AACA/OElyR8AAJA/NAL5q+9eg+8AAAD5QyOQv5rtu3fvbsuWLeMuAQAgf2gsNX8AAED+yB/5AwAA8gfkDwAAyB+QPwAAIH9A/gAAgPwB+QMAAPKHuij/WbNmxVwGAADkD8gfAACQP9RH+T969MgWLlxoEydOdH+vX7/uy//ixYvux380+U5+fr6b4S9YOLh8+bItWLDAzpw5Y8XFxbZx40Z3DP3Vsli8eHHIfvPmzQuZyW/v3r129OhRUggAAPnDy675T5s2zXbt2uUvHzlyxLZu3eovT58+3UleU+mWlpa6QsCtW7dc3I0bN1yBQes1BfDhw4fd+ocPH9qiRYts5cqV/nG0nzfLHwAAIH94ifKfMmWKPX782F/WjHzBbSZNmuQkL7Zv325FRUUVHqQdO3a4Wn9eXp5bd+rUKVcQ0FTAmk9A0ldhAAAAkD/UAflH6vMPrsvNzfU/z50718k8iAoLs2fPdp/VCqBltRTcvn3bdu/e7boMNH1wQUEBqQMAgPyhPsg/+Fk1/wsXLlR4kLzmfcle8UuXLnXLV69edV0Ka9eutfLyclIHAAD5w8uQ/8yZMystf/Xta6Cf1+dfUlLimvO9rgAN/lPT/5YtW9zyixcvXNM/Tf4AAMgfXqL8d+7c6YTsjdJPRv6e4NWsryZ+jfA/ffp0SPzUqVPt/Pnz/vIPP/wQMqAQAACQP9Sy/AEAAPkD8gcAAOQPyB8AAJA/IH8AAED+gPwBAAD5A/IHAADkD8gfAACQPyB/AABA/oD8AQAA+QPyBwAA5A/IHwAAkD8gfwAAQP7IHwAAAPkjfwAAAOSP/AEAAPkD8gcAAOQPyB8AAJA/IH8AAED+gPwBAAD5A/IHAADkD8gfAACQPyB/AABA/oD8AaB+ceY2oToD8gfkDwDIH/kjf0D+AID8kT/yB+QPAMgf+SN/5A8AgPyRP/JH/gAAyB/5I3/kDwDw8uX/6l9TrF3HLhXC7JWbXPyfX2lqucs3VNjvjbfb+J+Plzyxf3w9zT7o3M3eT+9q73f60LL/8S/7sfBc1H2iHe9o8UMbP3WWdc3o647X8+MBNmVeXtxjxDo28gfkDwDIPwlpvvZ6K2v11jt2oKgs4n4nS59Z+y7d7asZC+10+Qu37tjNx7Zk4x5LbZ1mhy/fS0r+/z0518Z++72duPXULWv/Tz77wuav3Yb8AfkDANSG/BU/a8VGy8jMirifaum9P/lbxH0XrtthU+evSEr+bdq1t2M3HoXEHbhQbsPGfYX8AfkDANSW/PVX8lchIHy9av2L83dX+VzBmn+/gYNt/U/H7FTZ84SPgfxfPm3atIn4uSrHqeqxkD8AIP8k+vy95npPqmr2Dzb/e+tbvJHq+vy9463aWRhynNZtP0hK/gqbDpy2QSPGuLEDPfr0t2Wb98W9Xq1H/olz8+bNGpX/lStXqk3+VTkW8gcA5F+Fmr/CzLx869V/YIWav/r3I+27/cgF+7em/570gL/g+v3nb1nWkJE25pvp1Pyr+TpKSkpiblNaWmqjR4+2jIwM69Kliw0ePNiKiopc3LNnz2zNmjXWvXt369Chg23fvj1izf/Fixe2bds269u3r7Vu3domTZrk1omCggIbOHCgde3a1YYPH+6OrfM0adLE/f31119DjtW+fXu7fv26f4579+5Zu3btYp4D+QMA8q+i/BU0+l5vAnjrv/xutvX+z79H3HfI6PHubYFk5K8R/rtPXg2JO3zlvhsLgPyr/zpiFQDGjx9v+fn5/nJhYaENGjTIfd60aZN9/vnndv/+fSsrK7MRI0ZYixYtKsh/x44dNmDAALfdgwcPnOT37NnjxN6rVy+7du2a227Dhg02atSoiDV/b3n+/PmWm5vrr1+5cqVNnz496jmQPwAg/2qSf8FvpdYy9W33FkBwtP/XuYv80f4HL952y32zPnPbJiN/FSwy/z7U715Ql8KwsRPtn1NmNij5P3z48KUG7zpiFQAOHDgQsnzy5ElLSUlxn4cMGWKnTp3y444fP25NmzatIGyJ+OzZs/56NeGPHTvWxowZYwcPHgw5vloCYsm/vLzc0tPT/fV9+vRxLQHRzoH8AQD5J9nnP23hD1Glqvf+gzV6CXr0V9+5Pvq2HTrb22ntXJ+9Ru0H99e50tqnVwgqLHjbaZCfCg7dPvrY3mvfyT7s1c/GfJ1jR64/aFDyr2shUgFA4wJGjhxpmZmZrsafk5NjqampLq5t27YhTevPnz+3Zs2aVRC2/qoJPxh69+7tmuvVdRCJWAP+dC0XL160O3fuWM+ePWOeA/kDAPIn1Cn5q7n7ZYZw+av/PJzs7Gzbv3+/vyzhNm/e3H0eOnSonT59Om7Nf9iwYXb16lV/vQoMhw4dqlDzV+FhypQpceW/efNmmzp1qi1fvtyFWOdA/gCA/An0+UdpgYgkfqHas5r6xd27d51kvWb/LVu2+H3+KhSohcBrFQgKWwPxFKe+eDF79mzXdx/e579kyRL75ptv3GcN2gu2KgTl/+TJEzdAsF+/fv51RzsH8gcA5E9A/hGuI5r4vdq8+tU7depkaWlpbpCf+tcnT57smuxXrVpl3bp1c/G7d+92ze3hwtZ269evdwUJbTtu3Dh7+vSpi1OrQlZWlnXu3Nn10auAISZMmGA9evSwo0ePRmwJ0MBAvSXgEescyB8AkD8B+QeuI5b4q0p9+GEe5A8AyJ/QqORfk+JX/32wFQD5AwBAo6ah/7a/mu71wz/Lli1D/gAAAI1B/o0V5A8AAMgf+QMAACB/5A8AAMgfkD8AACB/QP4AAID8AfkDAEBjl/+lS5fsxx9/jLvdrFmzKnV8zfqn6Xyj/T6+fplP8Y8ePbILFy64n9eNhCbg0c8Ax4pL9LsE0c/46qeAFy5cWCHcvn27Svc01vfxttu6dSvyBwCA2pX/Tz/9FDKdbiT0e/vexDfJcv78efee/saNGyMed/Hixf5v53tTBEdi79697ieCY8Ul8l0iXV9+fn61pot3HbG+j7ddcEIj5A8AkCTBn4Ctys/BxpoFriHKPy8vz/1Cn6bhXbNmjavxamIcb057TZozffp0FxQvtP2KFSts7ty5rlAQ6xp27drlBBdpchwdQ9L25Kvj6Xf01Qqwbt06dy3z5s1z16IChGriseK875Ls9f3yyy8R43R81c51fB1rx44dftwff/xhP/zwgy1YsMAVYG7cuGGLFi0Kuafe99F31DEUr2v3CgTa7syZMxWOj/wBACoh7StXrlSb/KtyrJpEP3tbHfLXrHVCAisvL3efHz9+bDNmzPC3UdN1UVGR+6wZ8mbOnOma2oWazefMmeOuJxIqSEh22iaIZviTeNUdcOTIESdJCVDHkdi942v92rVrXeEjVpz3XSpzfRJ3ODq2ugMkZE/WkrfXFSDpe1P/6hwqCGhyIu86vO+jOF2zN7NgYWGh3wXy3XffuUmMVKAJHh/5A8BLkei+ffvso48+svT0dPviiy9CBKjZ0TQbm2ZP019vtrRoteTwGnmsYwcpLS210aNHW0ZGhvtt98GDB/sC0sxrqoXqp187dOhg27dvj1jzV4YrcfXt29dN7Tpp0iQ/Ey4oKHCzuWlKV30PHVvnadKkifurGm/wWO3bt7fr16/751DNrl27djHPUZPo/FWVv2QvYel+quYfXJ+bm+svq2DgCfDy5cuumT1IsHAQRPfBk77O4xUudCzJU4JcvXq1S2tNx6sWANXCw7sIVHNWTT5WnPddkr0+CV7XEuzrV2uBrkczDgZn9NNsf7pPN2/erNBVoEKCmvG96/C+j+6tCgPFxcX+s6upi7VdtOMjfwCodZo3b24TJ070BaaMUFOkinPnzrkpV9VU6WW8HTt2dP2micg/1rHD0SCwYAarGtOgQYPcZ00H683/XlZWZiNGjLAWLVpUOKcy5AEDBrjtVAOT5Pfs2VNh/vcNGza4qV0jfQdvWc3WQSGuXLnS1TijnaMmkTDUHF1V+R87dswOHDhgt27dcuJR87PXPK1lD9VgPTZv3uyaw4Oy1GDASNchSapmLiRk77mRwL2auWrpQrVhyV33NVzUGjz3888/x4zzvksy1yfRek314eh6JPMgug96dtViEX48fU9dm3cd3vfxWgY0sE8FVt0T795HOz7yB4Ba5y9/+Yv9/vvv/rKagD0BSshqpgyijPDLL79MSP6xjh2OMtAgaiZOSUlxn4cMGRIysEuFkKZNm1Y4p0Ts9V0LtTKosDFmzBg7ePBgyPHVEhBL/qqpqbXCQ3PTqyUg2jki1bKrI6gG6Um/qvJXIUoFIAkyWPPXvVBTvFDhyhO4UD+1+ruDBFtEgqjApuAVHFUo0v1RYUtowN/SpUvdZ/WFq/ldy8FnREydOtXV6GPFed8lmetTIXDnzp0R43Q9wf30rHoFBRWMvIKjV5v/6quvXIuGdx3e9wkO6FO8BK9jabtox0f+AFDrxBK4mrmfPHkSEqdMKy0tLeq+qampCR07Uq1x5MiRlpmZ6Wr8OTk5/rHatm0b0rSu/txmzZpVOKb+qgk/GHr37u2+hzLsRL5/cFnXohqrpNWzZ8+Y5wgnXNhVDbo/VZW/JyKvr9yrDasp3KuhqtClmnWwtUASD3af6HW9SKjQ4DV3a4Y+iVkFDdWEvUKb10ri9curxhw8n7qJdD1q7YgVp++iNE3m+lQI8VqtwtE9CT4jSnfvtT0V9tQq5Y0j0Pn0fHr3VPt530ctKd691Hqvu0OtE9GOj/wBoE7JXzX/8P5U1fwlRfHuu++GZGjRauSJyD87Ozsk05Zw1W0ghg4dGlKjinaeYcOG+YOyhIQggYTX/JVJT5kyJa781aSsmqa6K7xX36Kdo6Zq/urr9/qJqyJ/FeIkIqHmaXVrqOYpASlNvdq+5K1mc+8de+0n2XlvBWjbaGMc1KQfHGgnUQdf11PtV9evAkjwdT9dg5ZV01eLQby44HdJ5vrUjSNZh7/f792PIGqiV0HIk7gKIRK4ngO1IGjsgncdwe8j8WswoI6rbgtdc/B6Ix0f+QNAnZK/Mi7VbL2+Wwn4ww8/9LsC1G/uNemquVhifPPNNyslf9WevcxQtUYdy2v2l4i8Pn8VCtRCEKmFQaJQnFfTVG1OmXJ4n78kITEJDdoLyiJ4fcq0NUCwX79+TsKxzlEb8At/tY8KIF5rhoe6qIIDX6sK8geAOiV/oUxOItZAv27durnam4d+0Uyj8tWsrpH4yhRVWKiM/FVDVL+6BhiqW0HnUf+6Rkir5qUR1Tq/4lX4iHQebaf+WRUktO24ceP8WrNaFbKystxbC+qjVwFDTJgwwXr06OFn5uHXpwKO3hLwiHUO5N/w8Jr0ve4vtcbotUjvdT3kDwBQhwowDRHk/3LwflhIr0DqzYVIvxOA/AEAahH1MQdbAZA/1DeQPwBAEqjpXt0NqpUhf0D+AACA/AH5AwAA8gfkDwAAyB+QPwAAIH9A/gAAgPwB+QMAAPIH5A8AAMgfkD8AACB/QP4AAID8AfkDAADyR/4AAADIH/kDAAAgf+QPAADIH5A/AAAgf0D+AACA/AH5AwAA8gfkDwAAyB+QP9R3ztwm1IVA2hOq89lA/sgfAAEgf9Ie+QPyB0AAyJ97jvwB+QPyJyB/AvIH5A/In4D8CcgfkD8gfwLyJyB/QP6A/JMLx0ue2D++nmYfdO5m76d3tfc7fWjZ//iX/Vh4LmS7V/+aYu06dvFDWvt0y/z7UNt35kbUbbwwe+WmhOLfeLtNheubv3abtWnXPuQ8yL/2QqQ0CQ+fjRxrrd56x1/ed7o4JH3/1KRJyLLig8f98ytNLXf5hkqdG/kD8gfkn2Q4WfrM2nfpbl/NWGiny1+4dcduPrYlG/dYaus0O3z5XsyMePriNTZoxJiEM+tk4yfPWeauL3gdyL9uyf9o8UNXYOw/KNvytu5P+BjBda+93soVHg4UlSF/QP6A/Gs6jJ86y3p/8reIcQvX7bCp81fEzIiPXH9gb6e1qxH5j5owxf6j33/a8f8pjNDsX3flrwLalHl5lr//hH30yaeVkr8+z1qx0TIys5A/IH9A/jUdVKtenL+7UhI4duORjRz/rQvVKf9TZc8ta8hI69V/oPtMn3/dln96t57uWdBntQCE194Tlb/+Sv4qBCB/QP6A/GswtHgj1fX5e8urdhaG9M22bvtB1P58LXfo2iNk/2h9+l6zfbz4lqlvW48+/Z381RT887kS5F+H5b9612EbNnaiv5yzeLWN/fb7SstfBYdg8z/yB+QPyL+Gav7q348Ut/3IBfu3pv8eNQM/ceup6zYYOPS/qq3m3/R//8U1IXvjCd59vwPN/nVY/n2zPnMFRK8Q9177Tq4A540fSVb+CjPz8l2rD/IH5A/Iv4bCl9/Ntt7/+feIcUNGj3ejsGNl4BowqBp6TQ34+2LMBOs3cDDyr4PyV+08vXtGhfWfZo+ypZv2Vlr+Cj0/HuDeAEH+gPwB+dfgaP+vcxf5tbWDF2+7ZdXqVIuLJ4FWb7WuMfnrmj7s1c/+e3Iu8q9j8h/zdY4b7Be+fs3uX1zXTVXkX/BbqXv2ggVL5A/IH5B/Nb/nP/qr79xgrbYdOrvR+3p9T4O4YmXQwQFfet0rVp/+tIU/JBQf6Ry/XP3dvXaotw+Qf+0HpZl+0yEY3v2go6W0aGmFl+9G3Of1N98KGa+RrPwV9N5/sOUJ+QPyB+RPQP4E5A/IH5A/AfkTkD8gf0D+BORPQP6A/AH5E5A/AfkD8gfkT0D+BOQPyB8AAKoX5I/8AQAA+QPyBwAA5A/IHwAAkD8gfwAAQP6A/AEAAPkD8gcAAOQPyB8AAJA/IH8AAED+gPwBapU2bdpE/BxpuTLHrGs8fvyYNI+R5lVJ57qc7sgf+QNAgCtXrjQq+V+4cKHRFwCC6RNM/6qmc1WOVRs8f/4c+SN/gPgcPXrUhg8fbp07d3Z/tRzM+Pbt22cfffSRpaen2xdffBGS+cXat0uXLrZy5Urr1KmTvffeey5u9uzZbjkjI8PftrS01EaPHu3WaZ/BgwdbUVFRxGt98eKFbdu2zfr27WutW7e2SZMmuXXe+bZs2eKus3v37rZ+/XqXEXrf4969e26bJk2auL+//vpr3O8Y6XzRjlOV+1gTNb9ECgC1kb6x0iyZ+xLrOXn27JmtWbPGpXuHDh1s+/btEWv+sa6loKDABg4caF27dnXfVceO9ryI9u3b2/Xr1/1z6Llo165d1IJhcF2i964y6DqU/teuXSNzQ/4AkTl37pzLcM6cOeOWjx8/bh07drTz58+75ebNm9vEiRP9DHL58uU2duzYhPZt1aqVTZ482Z4+fWqnTp2yV1991RYsWODijh07ZllZWe7z+PHjLT8/37+mwsJCGzRoUMTr3bFjhw0YMMDu379vDx48cJn0nj17XFxqaqr985//tN9//91lgH/7299s8+bNFTLe8Iw51neMdb7gcapyH2tK/okUAGojfWPdw2TuS6znZNOmTfb555+7c5SVldmIESOsRYsWFdI82rVI7L169fKFuWHDBhs1alTMlqL58+dbbm6uv14ynz59ekLyT/TeJYuOd+nSJZf2+h8A5A8QNUPdvXt3yLpdu3bZl19+6T7/5S9/cTL1kEi8TCzevsrQSkpK/LhXXnnF7t696y+r5iUOHDgQcoyTJ09aSkpKxOtVZn327Fl/WbVETxZNmzb1RSVOnDhhQ4cOjSv/WN8x1vmCx6nKfQynvLy8ysGTf7wCQG2kb6x7mMx9ifWcDBkyxEnUQwUVPQ/haR7tWsaMGWMHDx4MOb5aAmLJX/dZrRUeffr08VsC4sk/0XuXzLNRXFzsp3ld75oA5A8vGTVTPnnyJGSdMuC0tLS4mVi8fcMzsGiZ6M2bN23kyJGWmZnpanI5OTmuFh8J7aMm02Do3bu3i3vttdf8GqTQ57Zt28aVf6zvGOt8wf2qch+j1dqrM6g2GO1+1nT6JnoP492XWM+J0jmY9uruadasWcLXou+qroNE7lFwWddy8eJFu3PnjvXs2TPmdwg+04neu8o8G7pPXncXIH+AqDX/vXv3VqjdKVOLlzknu2+05ezsbNu/f7+/XhmpmoMjMWzYMLt69WqI4A8dOuTX/FXbD9YME6n5x/qOsc4XXvOv7H18mTX/2kjfRO9hvPsS6zlROp8+fTpuzT/atYTX/CXPKVOmxP2e6laaOnWq665Q8Hj33XdDChPRridZ+cdKczXzq9kfkD9AXNSvq9qP11yuDPTDDz/0m3tjZc7J7httWTUviVqo6VMZdLRmfw3WUu1P/bVCg6TU9yrUx6u427dvuz5d1Q4j9fmr1hWsJcb6jrHOFzxOVe5jTZBon39tpG+se5jMfYn1nGigp9fnr0KBzhesace7lvA+/yVLltg333wT93lRy4gGCPbr1y+kj13jBTRuQGgMgq71zTffrLL8AfkDVBsaWazMSYO5unXr5gZPJSKHZPeNtqxakfpLNbhMTco6hvpmNSAqHNWmNIpfItD5xo0b59d2dLytW7e6Udga9b127dqQ0f4eEyZMsB49evgjqmN9x1jnCz9OVe5jTcg/0dH+NZ2+8dIs0fsS6znROVatWuWOr3gVUFRwSeZa1KqggXZ6s0HjALw++HjPi0SvtwSC6N7rbQR1J+hZ1HiFSNeD/AH5A1QRMsxQ+fBDPzwbgPwByOAbEYj//6PWn2CtGwD5AyB/aMCo6V7N7suWLeNmAPIHAAAA5A8AAADIHwAAAJA/AAAAIH8AAABA/gAAAID8oSEwa9asmMuxto+3bXWeFwAA+QO8JPnrN9ZrQv7B4wIAIH+AKvDHH3+4CVL0gygLFy60devWuUlJHj165JYnTpzo/mp62OCyN4e5JH358mVbsGCBmwwmvOaviWI0iYomTdHc695kKZEKBloXft7gecS8efNCJlPR9nPnznWfda68vDybOXOm7dmzJ2bBQlOy6jvr2vLz8/3CRbT74aF1x44dc99XE8To+vQb7lrWPt71JnM9AADIH2qV7du3Oyl7aOpTTY6TaM1/+vTptnHjRl/IwXjNva4Z9h4+fOgkreOePXs2pvzjnVdTsRYUFPjrJeKff/7ZTWqjSV70E7eadU3XVFRUFPE7T5s2zU1T63HkyBE3OVAi90PfV1Pe6udjNYe6JpgpLCx0ccXFxbZ69Wr3OZnrAQBA/lCrqNYeRELTXOWJyn/SpEl248aNiPHhcfqsWnZV5K9pWb2pYYVq1ip4SK63bt3y16sm7wk9HM3ZHvwdfM365h0/3v2Q7H///Xd/+dtvv3WFGw/V8kUy1wMAgPyhVtFc6JomdeXKla6G+9NPP9mMGTMSln9ubm7UeNWww5kzZ05U+Sd6Xl1reXm5k+7SpUv9eDXJB8Py5csjfudYBY9498OTe7zrTOZ6AACQP9QqqomrP99DQg1KO578Yy2H1/xViw7W/L3+f69VQNsnclyNLdi3b59rrlfwatrhgwLVZJ+s/KvrfiRzPQAAyB9qFdVGJWVPdJJWsJk7vKabaM3Xq8nreDqumtlVk9YgOKFBdV7fuprytd3333+f0HnU375o0SJbsWKFG0sgdFzV2NW/Lg4ePOjGByQr/3j3I1H5J3M9AADIH2oV1bjVb+6NXletWsLToDaxc+dON1Jfg9kiLceSoZq6NcBPo/G1z8mTJ/3avprtNZLei1Nfu7b3iHceFR68wXVCx9XxJe/Fixfbtm3bXCEhWfnHux+Jyj+Z6wEAiMb/BcRRmn4M+gkIAAAAAElFTkSuQmCC"/>
          <p:cNvSpPr>
            <a:spLocks noChangeAspect="1" noChangeArrowheads="1"/>
          </p:cNvSpPr>
          <p:nvPr userDrawn="1"/>
        </p:nvSpPr>
        <p:spPr bwMode="auto">
          <a:xfrm>
            <a:off x="155575" y="-1233488"/>
            <a:ext cx="4867275" cy="25717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0" name="Pentagon 9"/>
          <p:cNvSpPr/>
          <p:nvPr userDrawn="1"/>
        </p:nvSpPr>
        <p:spPr>
          <a:xfrm>
            <a:off x="88638" y="86887"/>
            <a:ext cx="4225096" cy="545841"/>
          </a:xfrm>
          <a:prstGeom prst="homePlate">
            <a:avLst/>
          </a:prstGeom>
          <a:solidFill>
            <a:srgbClr val="01244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200" dirty="0"/>
              <a:t>Concept Development</a:t>
            </a:r>
          </a:p>
        </p:txBody>
      </p:sp>
      <p:sp>
        <p:nvSpPr>
          <p:cNvPr id="11" name="Content Placeholder 10"/>
          <p:cNvSpPr>
            <a:spLocks noGrp="1"/>
          </p:cNvSpPr>
          <p:nvPr>
            <p:ph sz="half" idx="1"/>
          </p:nvPr>
        </p:nvSpPr>
        <p:spPr>
          <a:xfrm>
            <a:off x="572414" y="1012384"/>
            <a:ext cx="11059862" cy="4735272"/>
          </a:xfrm>
        </p:spPr>
        <p:txBody>
          <a:bodyPr/>
          <a:lstStyle/>
          <a:p>
            <a:pPr lvl="0"/>
            <a:r>
              <a:rPr lang="en-US"/>
              <a:t>Click to edit Master text styles</a:t>
            </a:r>
          </a:p>
        </p:txBody>
      </p:sp>
    </p:spTree>
    <p:extLst>
      <p:ext uri="{BB962C8B-B14F-4D97-AF65-F5344CB8AC3E}">
        <p14:creationId xmlns:p14="http://schemas.microsoft.com/office/powerpoint/2010/main" val="243215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kill Development">
    <p:spTree>
      <p:nvGrpSpPr>
        <p:cNvPr id="1" name=""/>
        <p:cNvGrpSpPr/>
        <p:nvPr/>
      </p:nvGrpSpPr>
      <p:grpSpPr>
        <a:xfrm>
          <a:off x="0" y="0"/>
          <a:ext cx="0" cy="0"/>
          <a:chOff x="0" y="0"/>
          <a:chExt cx="0" cy="0"/>
        </a:xfrm>
      </p:grpSpPr>
      <p:sp>
        <p:nvSpPr>
          <p:cNvPr id="6" name="Rectangle 5"/>
          <p:cNvSpPr/>
          <p:nvPr userDrawn="1"/>
        </p:nvSpPr>
        <p:spPr>
          <a:xfrm>
            <a:off x="0" y="0"/>
            <a:ext cx="12192000" cy="6858000"/>
          </a:xfrm>
          <a:prstGeom prst="rect">
            <a:avLst/>
          </a:prstGeom>
          <a:noFill/>
          <a:ln w="190500" cap="flat" cmpd="sng">
            <a:gradFill>
              <a:gsLst>
                <a:gs pos="100000">
                  <a:srgbClr val="01244E"/>
                </a:gs>
                <a:gs pos="0">
                  <a:srgbClr val="94B5E0"/>
                </a:gs>
              </a:gsLst>
              <a:lin ang="5400000" scaled="0"/>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88014" y="5747656"/>
            <a:ext cx="975044" cy="975044"/>
          </a:xfrm>
          <a:prstGeom prst="rect">
            <a:avLst/>
          </a:prstGeom>
        </p:spPr>
      </p:pic>
      <p:sp>
        <p:nvSpPr>
          <p:cNvPr id="8" name="AutoShape 2" descr="data:image/png;base64,iVBORw0KGgoAAAANSUhEUgAAAf8AAAEOCAYAAACHPx4CAAAxEUlEQVR42u2d93tV1b6v79+z+W0fOd69gyBoVDCCAqEIHIIUg4fg3ogQKYfLBs7GDRaKBAm9Q0B6KNKLEiAovRo6gZCEpnT43vMZ95nzzrWyahop7/s848mac8y25pgZ72hzjf915rZZfQwAAABQOf4X8gcAAED+yB8AAAD5I38AAADkj/wBAACQP/IHAACo5/J/4+02cSX82cix1uqtd/zlfaeLrV3HLn74U5MmIcuKDx73z680tdzlG5I+NwAAALwE+R8tfmjvd/rQ+g/Ktryt+xM+RnDda6+3coWHA0VlyB8AAKCuy3/ynGU2ZV6e5e8/YR998mml5K/Ps1ZstIzMLOQPAABQ1+Wf3q2nHbvxyH1WC0B47T1R+euv5K9CAPIHAACoo/JfveuwDRs70V/OWbzaxn77faXlr4JDsPkf+QMAANQx+ffN+sxat/3AH8j3XvtO1jL1bTtd/qJS8leYmZdvvfoPRP4AAAB1Tf6qnad3z6iw/tPsUbZ0095Ky1+h58cDbPbKTcgfAACgLsl/zNc5brBf+Po1u3+xHn36V0n+Bb+VuhYEvQWA/AEAAGpZ/q/+NcXS2qeHhHc/6GgpLVpa4eW7Efd5/c237OdzJZWWv4Le+9f7/8gfAACgluXPL/wBAAAgf+QPAACA/JE/AAAA8kf+AAAAyB/5AwAA1BH5cwsAAACQPwAAACB/AAAAQP4AAACA/AEAAAD5AwAAAPIHAAAA5A8AAADIHwAAAOqx/Nu0acOdBgAAQP4AAABQb+RfWlpqo0ePtoyMDOvSpYsNHjzYioqKXNyzZ89szZo11r17d+vQoYNt374d+QMAANR3+Y8fP97y8/P95cLCQhs0aJD7vGnTJvv888/t/v37VlZWZiNGjLAWLVpwpwEAAOqz/A8cOBCyfPLkSUtJSXGfhwwZYqdOnfLjjh8/bk2bNk342OXl5dUa7t27Z0+fPiWlAQAAqiL/mzdv2siRIy0zM9PV+HNyciw1NdXFtW3b1l68eOFv+/z5c2vWrJn7fPbsWddN4IXHjx9XOPZvv/1WI6GkpMRdCwAAAPKvBNnZ2bZ//35/+c6dO9a8eXP3eejQoXb69Ok6U/MvLi62CxcuuALAlStXSHEAAED+ldmpd+/erqlf3L1714YNG+Y3+2/ZssXv81ehQC0EXqvAy0LN/pcuXXIFAHUDAAAAIP8kUW2+T58+1qlTJ0tLS3OD/IYPH26TJ092o/1XrVpl3bp1c/G7d+92TfwvG0lf8r927RqpDgAAyL8xoP5+r/8fAAAA+TcSqir/M7frT2gMkB6kF4HnDJA/8kf+pAfphfwBkD/yRyakB+mF/AGQP/JHJqQH6YX8Afkjf2SDTEgP0gv5A/JH/sgGmZAeyB/5A/JH/pH/2d54u03cf8jPRo61Vm+94y/vO11s7Tp28cOfmjQJWVZ88Lh/fqWp5S7fkNS5G6tMSI/6lV7Hbjyy7H/8y97v9KF90LmbdfvoYxv1r8l27ObjhO7rq39N8dPpnffet7T26TZw6H9ZwW+lCe3jhe69MyPG6XiZfx9q+87ciLm/wuyVmxJ+Po4WP7Qh/+ef9n56V7dvz48H2PTFaxJ6nnjOAPnXA/nrn1wZW/9B2Za3dX/Cxwiue+31Vk5WB4rKyARIjwaTXsdLnljbDp0tZ/HqkPVT56+wjz751E7cehr3vkaKm7tqi6W2TrNDl+4k/YxEipOUB40Yk/AzFu/5UMFGhYoZS9f5cSqs/EffT0IKDcgfalz+s2bNqlMXVVPX8zLkP3nOMpsyL8/y959wGVplZKPPs1ZstIzMLDIB0qPBpNfYb793tepI9+vjTz+3f+XMrZSsFXKXrXctPNUh/yPXH9jbae0SfsbiPR9jvs6xTz77osJ+KqyoBSBeoYfnDJB/PZB/ereermlTn1XjDK8NJCob/VVmokyFTID0aAjppWb+ZZv3RbxfWt+jT/9Ky//wlfuuVaGq8tezMnL8ty4kI/9Yz4eeu+U//hy3ewr5Q43Kf+HChTZx4kTT3+vXr7uVmglv48aNbp3+alksXrzYTdbjMW/ePDt06JC/vHfvXjt69Kj98ccfboKfZcuWuWOsW7fOysrKQuR++fJlW7BggZsB8MSJE7ZkyRJ3vPPnz4fIX9MHa66ARYsW2cqVK+3WrVv1Rv6rdx22YWMn+stq3lRtp7KykaiCzYnIn/Soz+nVvNWbfi03UpdAy9S3Ky1/hTffeTfhPn+vEBIep+UOXXu464nX53/48r2Eno9Y3zvedXrXxHMG1V7zLy0tdVL2JHvjxg2bP3++W3/w4EE7fPiwW//w4UNfyB7a78GDB7Z9+3Y7deqUv/7q1au2du1af3n69OmuUKHJds6cOWPr16+3x48fu301SVBOTo6/rQoQXoFDk/IEj1PX5d836zNr3fYD/5/2vfadXIZ2uvxFpWSjMDMv33r1H4hsSI96n16xasCSsVoGqlLzVxpXteYvSY+fOssNIky25h/t+dAgv2jjTTS+4ODF29T8ofblL3EXFRVVkOaOHTuchPPy8tw6yV0FAdXYNWmOxK3CgFCtPohq71OnTvWXJ02a5AoVYsOGDS7eQ+sV77FmzRo3i+CLFy/ccrDloS7LX6X99O4ZFdZ/mj3Klm7aW2nZKKhfUCOLkT/pUZ/TK1rft0Lm34b4rTKVkf/3S9ZWW5//ydJnbhBfZeQf6fnQ984aMqLCfntOXnMFUpr94aXIf+7cuU7mQTRN7+zZs91ntQJoWTX327dvuyl7JXsJuqCgwG1z//59V4NXq4Bq6j/99JPNmDHDP15ubq7/ec6cOSHnkuS/++47f1ktAjquCh3qPqgv8tc/uAaXha9fs/sXvy+zsrLRyGDVWIMZEvInPepbemnU+7vvd6jwilvOolVuNLzX1J6srOet2erWV9dof4VWb7WutPzDn4/jGu3/QUfXKuBts/Xweeua0dfmrv4R+cPLq/lfuHChgjS95n3JXvFLly71m/R37drlJF9eXu7W5efn26VLl/z91UUwbdo0fzl4PtX8S0pKItb8VcgIylpjEryWh7oif/W/KaMKhnf/5x87pUVLK7x8N+I+r7/5lv18rqTSsnGjmZdvcO8TI3/Soz6nl0bSDxk93u+K0SA9LeuVzFhpqqDm8WC/eJt27Z1Us4aMtP3nb1VqnEC0OA0U9a4pWl/8tIU/JPx86HurZcL7znq7QS1QwS4o5A81Lv+ZM2f6K9S3r0F6Xp+/xKzmfK8rQIP/JGAN6PNq6mr695r8xfLly/2mfIlfrQTBZv+g/M+ePev3+WtbtRgEWwl0LXfv3vW7DzT4ry7Jn1/6qlsyIT1IL37hDyBB+e/cudMJ3BvV7432VxO/RvhrRH4QiVyj8j1++OEHV/sP1t5VQNAAQHUXaFCfjqe3AcLlr8KDugx0Hm2vQoaE76GWhRUrVrjChcQffGsA+SN/0oP0IvCcQSXl31hA/siE9CC9kD8A8kc2yIT0IL2QPyB/5I9skAnpgfyRPyB/5A8AAID8kT8AAADyR/4AAADIH/kDAAAgf+QPAACA/JE/AAAA8kf+AAAAyB/5AwAAIH/kDwAAgPyrJn/NLFgTtGnTJuJniE9NpEl1pQdpWb+fg5p8FoLLmtysc+fObrp0AORfB+VfXl7upjCuyQzmypUrPHVJcOHChWrP+KsrPZB/7VHX/zfDn4Xgsdq1a+dmLwVA/nVY/oqPl8mUlpba6NGjLSMjw7p06WKDBw92UxGLZ8+e2Zo1a6x79+7WoUMHV9qPVrsoKCiwgQMHWteuXW348OHuvMoktm3bZn379rXWrVvbpEmT/IxD+2qfTp06uSmSo23X0NIsXgGgOtIj1n0PTycdW+dp0qSJ+/vrr7+Sk9SC/Gvrf7M6ngUd6+HDhyFxZ8+eJSEB+ddl+cfLZMaPH2/5+fn+cmFhoQ0aNMh93rRpk33++ed2//59KysrsxEjRliLFi0qZDDKJHr16mXXrl1zyxs2bLBRo0bZjh07bMCAAW7/Bw8euAxmz549bpuWLVu65eLi4pjbNcQ0i1UAqI70iHY/o6UTNf+XI//a+N+sjmeBrj5A/nVQJMpIIoXr16/728TKZA4cOBCyfPLkSUtJSXGfhwwZYqdOnfLjjh8/bk2bNq2QEYwZM8YOHjwYchzVKpTRBGsIaj4cO3as+6zjnDhxwn2OtZ2Hah7Rvmt9CcH0iFYAqI70iHY/o6VTZTL1+p4WLzPU5v9mdTwL8eRf1/837927Z0+fPsWQyL9hyT+ZoH+CcG7evGkjR460zMxMV6vIycmx1NRUF9e2bduQ5vfnz59bs2bNKmQE6gdUM2Q4ilcTYTD07t3bxb3zzjsJbRepttRQwqVLl2okPaLdz2jpFJ6pSxbBfSMVUhpaWrzsUFP/m1V9FhKRf33531QhS/cJkH+DrvmrOS/44CsjiUR2drbt37/fX75z5441b97cfR46dKidPn066Zq//sGmTJliw4YNs6tXr/rrlVkdOnSoQiYSa7vGVvOvjvSIdj+jpRM1/9oNtfm/WR3PQn2v+atrUf9vutcMUkb+DUb+ifQrRstchGoBak4Ud+/edZmF17S4ZcsWv19RGY9qIV7NI5gRhPcfLlmyxL755hs30Ej7qK9R6DWh+fPnV8hEYm3XENMsVp9/daRHtPsZLZ2EBoMxirt2qM3/zep4FhpCn7+a/dXSFq2VBZB/g5N/rMzFqzH06dPHjbpPS0tzA4nUTzh58mTXLLhq1Srr1q2bi9+9e7drNoyUEaiGkpWV5d4BVp+iMivtv379epeJ6Rjjxo3z+96C+8barqGlWbzR/tWRHrHuZ6R0EhMmTLAePXrY0aNHyUlqSf618b9ZHc9CQxnwJ+nrvnsFHkD+DVb+8TIXqF1q4j3/IIzErj/yr+n/TZ6Fiqhrg19GbeDyP3O7/oSakn9NSgYqR02miTK2YM0PGudzwLNQtXwTkH+9lz80HtRcqx97WbZsGTeDZ4FngXwT+SN/AAAg30T+yB8AGjz0+ZNvIn/kDwCNDN5nJ99E/sgfABppzb99+/bu54Q99LqbNzNfY5hMi3wT+dsbb7eJK+LPRo61Vm+94y/vO11s7Tp28cOfmjQJWVZ88Lh/fqWp5S7fkNS5eYgBoKbkrx/0yc3N9devXLnSpk+f3mgm0yLfRP5x5X+0+KG93+lD6z8o2/K27k/4GMF1r73eyhUeDhSVIX8AeOny128KpKen++v1o0FqCUhkMi3kD41C/pPnLLMp8/Isf/8J++iTTyslf32etWKjZWRmIX+oVWbNmlWpuOrcB2qfaJMwBQf8aWKgixcvup8B7tmzpx8fbzIt5A+NQv7p3XrasRuP3Ge1AITX3hOVv/5K/ioEIH9A/vAya/5i8+bNNnXqVFu+fLkLIpHJtJA/NHj5r9512IaNnegv5yxebWO//b7S8lfBIdj8j/whWf744w83eYt+rGXhwoW2bt06Kysr8zPqEydOuMlY5s2bZ+fPn/dlHStOnDt3zvLy8mzmzJl+H2+8faB+y//JkyfWtWtX69evnz+pTWOZTIt8E/nHFHDfrM+sddsP/IF877XvZC1T37bT5S8qJX+FmXn51qv/QOQPlWL79u126tQpf1m1tLVr1/6/5/vMGTdZi5p4lXlrwhfN9R4vTs+LJoNRnISwceNGKyoqirkP1H/5i1GjRtnAgQP95cYymRb5JvKPKmDVztO7Z1RY/2n2KFu6aW+l5a/Q8+MBNnvlJuQPSXP58uWQZU0Eo6ZbsWHDhpCJYW7cuOFe1YoXJ9nfunXLj1Mf8NatW2PuA4D8oUHKf8zXOW6wX/j6Nbt/sR59+ldJ/gW/lboWBL0FgPwhGfQKlmrgejVLNf6ffvrJZsyY4eLmzJkTsq2a7b/77ru4cWrKVxdCMKgPONY+AMgf6rX8X/1riqW1Tw8J737Q0VJatLTCy3cj7vP6m2/Zz+dKKi1/Bb33r/f/kT8kQ35+vl26dMlffvjwoU2bNs2v3ZeUlESt+UeLU81ftf0g6k6ItQ8A8od6LX9+4Q/qE6qRe03xEr/E7TX76/Uur49ecWoh8FoFYsVpsJ+W1d8vDh486EZ4x9oHAPkD8kf+UEuo9q1R+QsWLHAjsTUoTwWAvXv3umb548eP2+LFi128Bu2pCV/Eizt58qQrWCheI74193usfQCQPyB/5A8AgPwB+SN/AADkD8gf+QMAIH+obfnzEAMAAPkm8uchBgBA/uSbyJ+HGACAfBOQPw8xAAD5JiB/HmIAAPJNQP48xAAA5JuA/HmIAQDINwH58xADAJBvAvLnIQYAIN+EWpZ/mzZteIgBAJA/NCb5X7lypUF8Uc3ExkMMAID8IYmaf2lpqY0ePdoyMjKsS5cuNnjwYDeNqUdBQYENHDjQunbtasOHD7eSkhI37ammQO3bt6+1bt3aJk2a5NZ5x9U+nTp1ctOuRtuuurh37557gK9du0aqAwAgf+SfiPzHjx9v+fn5/vrCwkIbNGiQ+/zrr79ar169fLFu2LDBRo0aZTt27LABAwbY/fv37cGDB65QsGfPHrdNy5Yt3XJxcXHM7aqDp0+f2qVLl9wDrEIAAAAgf+SfgPwPHDgQsv7kyZOWkpLiPo8ZM8YOHjwYEq9avSR+9uxZf526EMaOHes+N23a1E6cOOE+x9ouSHl5edJBhQvv4W0oXRgAAMgfakX+N2/etJEjR1pmZqar8efk5FhqaqqLa9eunT179izivuoiCIbevXu7uHfeeSeh7SI9hJUJun71+wMAAPJH/gnKPzs72/bv3++vv3PnjjVv3jxizV+SnTJlig0bNsyuXr3qr1c//qFDh0KOK2JtV9Wav5r51ewPAADIH5KUv2riauoXd+/edcL2mv3D+/yXLFli33zzjRvEp9YC9eOL2bNn2/z58yvIP9Z2AACA/OElyf/48ePWp08fNzo/LS3NNm3a5PrqJ0+e7OLVKpCVlWWdO3d2/fUqIKgrYP369a7g0K1bNxs3bpxfCw/KP9Z2AACA/OElyR8AAJA/NAL5q+9eg+8AAAD5QyOQv5rtu3fvbsuWLeMuAQAgf2gsNX8AAED+yB/5AwAA8gfkDwAAyB+QPwAAIH9A/gAAgPwB+QMAAPKHuij/WbNmxVwGAADkD8gfAACQP9RH+T969MgWLlxoEydOdH+vX7/uy//ixYvux380+U5+fr6b4S9YOLh8+bItWLDAzpw5Y8XFxbZx40Z3DP3Vsli8eHHIfvPmzQuZyW/v3r129OhRUggAAPnDy675T5s2zXbt2uUvHzlyxLZu3eovT58+3UleU+mWlpa6QsCtW7dc3I0bN1yBQes1BfDhw4fd+ocPH9qiRYts5cqV/nG0nzfLHwAAIH94ifKfMmWKPX782F/WjHzBbSZNmuQkL7Zv325FRUUVHqQdO3a4Wn9eXp5bd+rUKVcQ0FTAmk9A0ldhAAAAkD/UAflH6vMPrsvNzfU/z50718k8iAoLs2fPdp/VCqBltRTcvn3bdu/e7boMNH1wQUEBqQMAgPyhPsg/+Fk1/wsXLlR4kLzmfcle8UuXLnXLV69edV0Ka9eutfLyclIHAAD5w8uQ/8yZMystf/Xta6Cf1+dfUlLimvO9rgAN/lPT/5YtW9zyixcvXNM/Tf4AAMgfXqL8d+7c6YTsjdJPRv6e4NWsryZ+jfA/ffp0SPzUqVPt/Pnz/vIPP/wQMqAQAACQP9Sy/AEAAPkD8gcAAOQPyB8AAJA/IH8AAED+gPwBAAD5A/IHAADkD8gfAACQPyB/AABA/oD8AQAA+QPyBwAA5A/IHwAAkD8gfwAAQP7IHwAAAPkjfwAAAOSP/AEAAPkD8gcAAOQPyB8AAJA/IH8AAED+gPwBAAD5A/IHAADkD8gfAACQPyB/AABA/oD8AaB+ceY2oToD8gfkDwDIH/kjf0D+AID8kT/yB+QPAMgf+SN/5A8AgPyRP/JH/gAAyB/5I3/kDwDw8uX/6l9TrF3HLhXC7JWbXPyfX2lqucs3VNjvjbfb+J+Plzyxf3w9zT7o3M3eT+9q73f60LL/8S/7sfBc1H2iHe9o8UMbP3WWdc3o647X8+MBNmVeXtxjxDo28gfkDwDIPwlpvvZ6K2v11jt2oKgs4n4nS59Z+y7d7asZC+10+Qu37tjNx7Zk4x5LbZ1mhy/fS0r+/z0518Z++72duPXULWv/Tz77wuav3Yb8AfkDANSG/BU/a8VGy8jMirifaum9P/lbxH0XrtthU+evSEr+bdq1t2M3HoXEHbhQbsPGfYX8AfkDANSW/PVX8lchIHy9av2L83dX+VzBmn+/gYNt/U/H7FTZ84SPgfxfPm3atIn4uSrHqeqxkD8AIP8k+vy95npPqmr2Dzb/e+tbvJHq+vy9463aWRhynNZtP0hK/gqbDpy2QSPGuLEDPfr0t2Wb98W9Xq1H/olz8+bNGpX/lStXqk3+VTkW8gcA5F+Fmr/CzLx869V/YIWav/r3I+27/cgF+7em/570gL/g+v3nb1nWkJE25pvp1Pyr+TpKSkpiblNaWmqjR4+2jIwM69Kliw0ePNiKiopc3LNnz2zNmjXWvXt369Chg23fvj1izf/Fixe2bds269u3r7Vu3domTZrk1omCggIbOHCgde3a1YYPH+6OrfM0adLE/f31119DjtW+fXu7fv26f4579+5Zu3btYp4D+QMA8q+i/BU0+l5vAnjrv/xutvX+z79H3HfI6PHubYFk5K8R/rtPXg2JO3zlvhsLgPyr/zpiFQDGjx9v+fn5/nJhYaENGjTIfd60aZN9/vnndv/+fSsrK7MRI0ZYixYtKsh/x44dNmDAALfdgwcPnOT37NnjxN6rVy+7du2a227Dhg02atSoiDV/b3n+/PmWm5vrr1+5cqVNnz496jmQPwAg/2qSf8FvpdYy9W33FkBwtP/XuYv80f4HL952y32zPnPbJiN/FSwy/z7U715Ql8KwsRPtn1NmNij5P3z48KUG7zpiFQAOHDgQsnzy5ElLSUlxn4cMGWKnTp3y444fP25NmzatIGyJ+OzZs/56NeGPHTvWxowZYwcPHgw5vloCYsm/vLzc0tPT/fV9+vRxLQHRzoH8AQD5J9nnP23hD1Glqvf+gzV6CXr0V9+5Pvq2HTrb22ntXJ+9Ru0H99e50tqnVwgqLHjbaZCfCg7dPvrY3mvfyT7s1c/GfJ1jR64/aFDyr2shUgFA4wJGjhxpmZmZrsafk5NjqampLq5t27YhTevPnz+3Zs2aVRC2/qoJPxh69+7tmuvVdRCJWAP+dC0XL160O3fuWM+ePWOeA/kDAPIn1Cn5q7n7ZYZw+av/PJzs7Gzbv3+/vyzhNm/e3H0eOnSonT59Om7Nf9iwYXb16lV/vQoMhw4dqlDzV+FhypQpceW/efNmmzp1qi1fvtyFWOdA/gCA/An0+UdpgYgkfqHas5r6xd27d51kvWb/LVu2+H3+KhSohcBrFQgKWwPxFKe+eDF79mzXdx/e579kyRL75ptv3GcN2gu2KgTl/+TJEzdAsF+/fv51RzsH8gcA5E9A/hGuI5r4vdq8+tU7depkaWlpbpCf+tcnT57smuxXrVpl3bp1c/G7d+92ze3hwtZ269evdwUJbTtu3Dh7+vSpi1OrQlZWlnXu3Nn10auAISZMmGA9evSwo0ePRmwJ0MBAvSXgEescyB8AkD8B+QeuI5b4q0p9+GEe5A8AyJ/QqORfk+JX/32wFQD5AwBAo6ah/7a/mu71wz/Lli1D/gAAAI1B/o0V5A8AAMgf+QMAACB/5A8AAMgfkD8AACB/QP4AAID8AfkDAEBjl/+lS5fsxx9/jLvdrFmzKnV8zfqn6Xyj/T6+fplP8Y8ePbILFy64n9eNhCbg0c8Ax4pL9LsE0c/46qeAFy5cWCHcvn27Svc01vfxttu6dSvyBwCA2pX/Tz/9FDKdbiT0e/vexDfJcv78efee/saNGyMed/Hixf5v53tTBEdi79697ieCY8Ul8l0iXV9+fn61pot3HbG+j7ddcEIj5A8AkCTBn4Ctys/BxpoFriHKPy8vz/1Cn6bhXbNmjavxamIcb057TZozffp0FxQvtP2KFSts7ty5rlAQ6xp27drlBBdpchwdQ9L25Kvj6Xf01Qqwbt06dy3z5s1z16IChGriseK875Ls9f3yyy8R43R81c51fB1rx44dftwff/xhP/zwgy1YsMAVYG7cuGGLFi0Kuafe99F31DEUr2v3CgTa7syZMxWOj/wBACoh7StXrlSb/KtyrJpEP3tbHfLXrHVCAisvL3efHz9+bDNmzPC3UdN1UVGR+6wZ8mbOnOma2oWazefMmeOuJxIqSEh22iaIZviTeNUdcOTIESdJCVDHkdi942v92rVrXeEjVpz3XSpzfRJ3ODq2ugMkZE/WkrfXFSDpe1P/6hwqCGhyIu86vO+jOF2zN7NgYWGh3wXy3XffuUmMVKAJHh/5A8BLkei+ffvso48+svT0dPviiy9CBKjZ0TQbm2ZP019vtrRoteTwGnmsYwcpLS210aNHW0ZGhvtt98GDB/sC0sxrqoXqp187dOhg27dvj1jzV4YrcfXt29dN7Tpp0iQ/Ey4oKHCzuWlKV30PHVvnadKkifurGm/wWO3bt7fr16/751DNrl27djHPUZPo/FWVv2QvYel+quYfXJ+bm+svq2DgCfDy5cuumT1IsHAQRPfBk77O4xUudCzJU4JcvXq1S2tNx6sWANXCw7sIVHNWTT5WnPddkr0+CV7XEuzrV2uBrkczDgZn9NNsf7pPN2/erNBVoEKCmvG96/C+j+6tCgPFxcX+s6upi7VdtOMjfwCodZo3b24TJ070BaaMUFOkinPnzrkpV9VU6WW8HTt2dP2micg/1rHD0SCwYAarGtOgQYPcZ00H683/XlZWZiNGjLAWLVpUOKcy5AEDBrjtVAOT5Pfs2VNh/vcNGza4qV0jfQdvWc3WQSGuXLnS1TijnaMmkTDUHF1V+R87dswOHDhgt27dcuJR87PXPK1lD9VgPTZv3uyaw4Oy1GDASNchSapmLiRk77mRwL2auWrpQrVhyV33NVzUGjz3888/x4zzvksy1yfRek314eh6JPMgug96dtViEX48fU9dm3cd3vfxWgY0sE8FVt0T795HOz7yB4Ba5y9/+Yv9/vvv/rKagD0BSshqpgyijPDLL79MSP6xjh2OMtAgaiZOSUlxn4cMGRIysEuFkKZNm1Y4p0Ts9V0LtTKosDFmzBg7ePBgyPHVEhBL/qqpqbXCQ3PTqyUg2jki1bKrI6gG6Um/qvJXIUoFIAkyWPPXvVBTvFDhyhO4UD+1+ruDBFtEgqjApuAVHFUo0v1RYUtowN/SpUvdZ/WFq/ldy8FnREydOtXV6GPFed8lmetTIXDnzp0R43Q9wf30rHoFBRWMvIKjV5v/6quvXIuGdx3e9wkO6FO8BK9jabtox0f+AFDrxBK4mrmfPHkSEqdMKy0tLeq+qampCR07Uq1x5MiRlpmZ6Wr8OTk5/rHatm0b0rSu/txmzZpVOKb+qgk/GHr37u2+hzLsRL5/cFnXohqrpNWzZ8+Y5wgnXNhVDbo/VZW/JyKvr9yrDasp3KuhqtClmnWwtUASD3af6HW9SKjQ4DV3a4Y+iVkFDdWEvUKb10ri9curxhw8n7qJdD1q7YgVp++iNE3m+lQI8VqtwtE9CT4jSnfvtT0V9tQq5Y0j0Pn0fHr3VPt530ctKd691Hqvu0OtE9GOj/wBoE7JXzX/8P5U1fwlRfHuu++GZGjRauSJyD87Ozsk05Zw1W0ghg4dGlKjinaeYcOG+YOyhIQggYTX/JVJT5kyJa781aSsmqa6K7xX36Kdo6Zq/urr9/qJqyJ/FeIkIqHmaXVrqOYpASlNvdq+5K1mc+8de+0n2XlvBWjbaGMc1KQfHGgnUQdf11PtV9evAkjwdT9dg5ZV01eLQby44HdJ5vrUjSNZh7/f792PIGqiV0HIk7gKIRK4ngO1IGjsgncdwe8j8WswoI6rbgtdc/B6Ix0f+QNAnZK/Mi7VbL2+Wwn4ww8/9LsC1G/uNemquVhifPPNNyslf9WevcxQtUYdy2v2l4i8Pn8VCtRCEKmFQaJQnFfTVG1OmXJ4n78kITEJDdoLyiJ4fcq0NUCwX79+TsKxzlEb8At/tY8KIF5rhoe6qIIDX6sK8geAOiV/oUxOItZAv27durnam4d+0Uyj8tWsrpH4yhRVWKiM/FVDVL+6BhiqW0HnUf+6Rkir5qUR1Tq/4lX4iHQebaf+WRUktO24ceP8WrNaFbKystxbC+qjVwFDTJgwwXr06OFn5uHXpwKO3hLwiHUO5N/w8Jr0ve4vtcbotUjvdT3kDwBQhwowDRHk/3LwflhIr0DqzYVIvxOA/AEAahH1MQdbAZA/1DeQPwBAEqjpXt0NqpUhf0D+AACA/AH5AwAA8gfkDwAAyB+QPwAAIH9A/gAAgPwB+QMAAPIH5A8AAMgfkD8AACB/QP4AAID8AfkDAADyR/4AAADIH/kDAAAgf+QPAADIH5A/AAAgf0D+AACA/AH5AwAA8gfkDwAAyB+QP9R3ztwm1IVA2hOq89lA/sgfAAEgf9Ie+QPyB0AAyJ97jvwB+QPyJyB/AvIH5A/In4D8CcgfkD8gfwLyJyB/QP6A/JMLx0ue2D++nmYfdO5m76d3tfc7fWjZ//iX/Vh4LmS7V/+aYu06dvFDWvt0y/z7UNt35kbUbbwwe+WmhOLfeLtNheubv3abtWnXPuQ8yL/2QqQ0CQ+fjRxrrd56x1/ed7o4JH3/1KRJyLLig8f98ytNLXf5hkqdG/kD8gfkn2Q4WfrM2nfpbl/NWGiny1+4dcduPrYlG/dYaus0O3z5XsyMePriNTZoxJiEM+tk4yfPWeauL3gdyL9uyf9o8UNXYOw/KNvytu5P+BjBda+93soVHg4UlSF/QP6A/Gs6jJ86y3p/8reIcQvX7bCp81fEzIiPXH9gb6e1qxH5j5owxf6j33/a8f8pjNDsX3flrwLalHl5lr//hH30yaeVkr8+z1qx0TIys5A/IH9A/jUdVKtenL+7UhI4duORjRz/rQvVKf9TZc8ta8hI69V/oPtMn3/dln96t57uWdBntQCE194Tlb/+Sv4qBCB/QP6A/GswtHgj1fX5e8urdhaG9M22bvtB1P58LXfo2iNk/2h9+l6zfbz4lqlvW48+/Z381RT887kS5F+H5b9612EbNnaiv5yzeLWN/fb7SstfBYdg8z/yB+QPyL+Gav7q348Ut/3IBfu3pv8eNQM/ceup6zYYOPS/qq3m3/R//8U1IXvjCd59vwPN/nVY/n2zPnMFRK8Q9177Tq4A540fSVb+CjPz8l2rD/IH5A/Iv4bCl9/Ntt7/+feIcUNGj3ejsGNl4BowqBp6TQ34+2LMBOs3cDDyr4PyV+08vXtGhfWfZo+ypZv2Vlr+Cj0/HuDeAEH+gPwB+dfgaP+vcxf5tbWDF2+7ZdXqVIuLJ4FWb7WuMfnrmj7s1c/+e3Iu8q9j8h/zdY4b7Be+fs3uX1zXTVXkX/BbqXv2ggVL5A/IH5B/Nb/nP/qr79xgrbYdOrvR+3p9T4O4YmXQwQFfet0rVp/+tIU/JBQf6Ry/XP3dvXaotw+Qf+0HpZl+0yEY3v2go6W0aGmFl+9G3Of1N98KGa+RrPwV9N5/sOUJ+QPyB+RPQP4E5A/IH5A/AfkTkD8gf0D+BORPQP6A/AH5E5A/AfkD8gfkT0D+BOQPyB8AAKoX5I/8AQAA+QPyBwAA5A/IHwAAkD8gfwAAQP6A/AEAAPkD8gcAAOQPyB8AAJA/IH8AAED+gPwBapU2bdpE/BxpuTLHrGs8fvyYNI+R5lVJ57qc7sgf+QNAgCtXrjQq+V+4cKHRFwCC6RNM/6qmc1WOVRs8f/4c+SN/gPgcPXrUhg8fbp07d3Z/tRzM+Pbt22cfffSRpaen2xdffBGS+cXat0uXLrZy5Urr1KmTvffeey5u9uzZbjkjI8PftrS01EaPHu3WaZ/BgwdbUVFRxGt98eKFbdu2zfr27WutW7e2SZMmuXXe+bZs2eKus3v37rZ+/XqXEXrf4969e26bJk2auL+//vpr3O8Y6XzRjlOV+1gTNb9ECgC1kb6x0iyZ+xLrOXn27JmtWbPGpXuHDh1s+/btEWv+sa6loKDABg4caF27dnXfVceO9ryI9u3b2/Xr1/1z6Llo165d1IJhcF2i964y6DqU/teuXSNzQ/4AkTl37pzLcM6cOeOWjx8/bh07drTz58+75ebNm9vEiRP9DHL58uU2duzYhPZt1aqVTZ482Z4+fWqnTp2yV1991RYsWODijh07ZllZWe7z+PHjLT8/37+mwsJCGzRoUMTr3bFjhw0YMMDu379vDx48cJn0nj17XFxqaqr985//tN9//91lgH/7299s8+bNFTLe8Iw51neMdb7gcapyH2tK/okUAGojfWPdw2TuS6znZNOmTfb555+7c5SVldmIESOsRYsWFdI82rVI7L169fKFuWHDBhs1alTMlqL58+dbbm6uv14ynz59ekLyT/TeJYuOd+nSJZf2+h8A5A8QNUPdvXt3yLpdu3bZl19+6T7/5S9/cTL1kEi8TCzevsrQSkpK/LhXXnnF7t696y+r5iUOHDgQcoyTJ09aSkpKxOtVZn327Fl/WbVETxZNmzb1RSVOnDhhQ4cOjSv/WN8x1vmCx6nKfQynvLy8ysGTf7wCQG2kb6x7mMx9ifWcDBkyxEnUQwUVPQ/haR7tWsaMGWMHDx4MOb5aAmLJX/dZrRUeffr08VsC4sk/0XuXzLNRXFzsp3ld75oA5A8vGTVTPnnyJGSdMuC0tLS4mVi8fcMzsGiZ6M2bN23kyJGWmZnpanI5OTmuFh8J7aMm02Do3bu3i3vttdf8GqTQ57Zt28aVf6zvGOt8wf2qch+j1dqrM6g2GO1+1nT6JnoP492XWM+J0jmY9uruadasWcLXou+qroNE7lFwWddy8eJFu3PnjvXs2TPmdwg+04neu8o8G7pPXncXIH+AqDX/vXv3VqjdKVOLlzknu2+05ezsbNu/f7+/XhmpmoMjMWzYMLt69WqI4A8dOuTX/FXbD9YME6n5x/qOsc4XXvOv7H18mTX/2kjfRO9hvPsS6zlROp8+fTpuzT/atYTX/CXPKVOmxP2e6laaOnWq665Q8Hj33XdDChPRridZ+cdKczXzq9kfkD9AXNSvq9qP11yuDPTDDz/0m3tjZc7J7httWTUviVqo6VMZdLRmfw3WUu1P/bVCg6TU9yrUx6u427dvuz5d1Q4j9fmr1hWsJcb6jrHOFzxOVe5jTZBon39tpG+se5jMfYn1nGigp9fnr0KBzhesace7lvA+/yVLltg333wT93lRy4gGCPbr1y+kj13jBTRuQGgMgq71zTffrLL8AfkDVBsaWazMSYO5unXr5gZPJSKHZPeNtqxakfpLNbhMTco6hvpmNSAqHNWmNIpfItD5xo0b59d2dLytW7e6Udga9b127dqQ0f4eEyZMsB49evgjqmN9x1jnCz9OVe5jTcg/0dH+NZ2+8dIs0fsS6znROVatWuWOr3gVUFRwSeZa1KqggXZ6s0HjALw++HjPi0SvtwSC6N7rbQR1J+hZ1HiFSNeD/AH5A1QRMsxQ+fBDPzwbgPwByOAbEYj//6PWn2CtGwD5AyB/aMCo6V7N7suWLeNmAPIHAAAA5A8AAADIHwAAAJA/AAAAIH8AAABA/gAAAID8oSEwa9asmMuxto+3bXWeFwAA+QO8JPnrN9ZrQv7B4wIAIH+AKvDHH3+4CVL0gygLFy60devWuUlJHj165JYnTpzo/mp62OCyN4e5JH358mVbsGCBmwwmvOaviWI0iYomTdHc695kKZEKBloXft7gecS8efNCJlPR9nPnznWfda68vDybOXOm7dmzJ2bBQlOy6jvr2vLz8/3CRbT74aF1x44dc99XE8To+vQb7lrWPt71JnM9AADIH2qV7du3Oyl7aOpTTY6TaM1/+vTptnHjRl/IwXjNva4Z9h4+fOgkreOePXs2pvzjnVdTsRYUFPjrJeKff/7ZTWqjSV70E7eadU3XVFRUFPE7T5s2zU1T63HkyBE3OVAi90PfV1Pe6udjNYe6JpgpLCx0ccXFxbZ69Wr3OZnrAQBA/lCrqNYeRELTXOWJyn/SpEl248aNiPHhcfqsWnZV5K9pWb2pYYVq1ip4SK63bt3y16sm7wk9HM3ZHvwdfM365h0/3v2Q7H///Xd/+dtvv3WFGw/V8kUy1wMAgPyhVtFc6JomdeXKla6G+9NPP9mMGTMSln9ubm7UeNWww5kzZ05U+Sd6Xl1reXm5k+7SpUv9eDXJB8Py5csjfudYBY9498OTe7zrTOZ6AACQP9QqqomrP99DQg1KO578Yy2H1/xViw7W/L3+f69VQNsnclyNLdi3b59rrlfwatrhgwLVZJ+s/KvrfiRzPQAAyB9qFdVGJWVPdJJWsJk7vKabaM3Xq8nreDqumtlVk9YgOKFBdV7fuprytd3333+f0HnU375o0SJbsWKFG0sgdFzV2NW/Lg4ePOjGByQr/3j3I1H5J3M9AADIH2oV1bjVb+6NXletWsLToDaxc+dON1Jfg9kiLceSoZq6NcBPo/G1z8mTJ/3avprtNZLei1Nfu7b3iHceFR68wXVCx9XxJe/Fixfbtm3bXCEhWfnHux+Jyj+Z6wEAiMb/BcRRmn4M+gkIAAAAAElFTkSuQmCC"/>
          <p:cNvSpPr>
            <a:spLocks noChangeAspect="1" noChangeArrowheads="1"/>
          </p:cNvSpPr>
          <p:nvPr userDrawn="1"/>
        </p:nvSpPr>
        <p:spPr bwMode="auto">
          <a:xfrm>
            <a:off x="155575" y="-1233488"/>
            <a:ext cx="4867275" cy="25717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9" name="Pentagon 8"/>
          <p:cNvSpPr/>
          <p:nvPr userDrawn="1"/>
        </p:nvSpPr>
        <p:spPr>
          <a:xfrm>
            <a:off x="88638" y="86887"/>
            <a:ext cx="3702312" cy="545841"/>
          </a:xfrm>
          <a:prstGeom prst="homePlate">
            <a:avLst/>
          </a:prstGeom>
          <a:solidFill>
            <a:srgbClr val="01244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200" dirty="0"/>
              <a:t>Skill Development</a:t>
            </a:r>
          </a:p>
        </p:txBody>
      </p:sp>
      <p:sp>
        <p:nvSpPr>
          <p:cNvPr id="11" name="Content Placeholder 10"/>
          <p:cNvSpPr>
            <a:spLocks noGrp="1"/>
          </p:cNvSpPr>
          <p:nvPr>
            <p:ph sz="half" idx="1"/>
          </p:nvPr>
        </p:nvSpPr>
        <p:spPr>
          <a:xfrm>
            <a:off x="572414" y="1012384"/>
            <a:ext cx="11059862" cy="4735272"/>
          </a:xfrm>
        </p:spPr>
        <p:txBody>
          <a:bodyPr/>
          <a:lstStyle/>
          <a:p>
            <a:pPr lvl="0"/>
            <a:r>
              <a:rPr lang="en-US"/>
              <a:t>Click to edit Master text styles</a:t>
            </a:r>
          </a:p>
        </p:txBody>
      </p:sp>
    </p:spTree>
    <p:extLst>
      <p:ext uri="{BB962C8B-B14F-4D97-AF65-F5344CB8AC3E}">
        <p14:creationId xmlns:p14="http://schemas.microsoft.com/office/powerpoint/2010/main" val="1886770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uided Practice">
    <p:spTree>
      <p:nvGrpSpPr>
        <p:cNvPr id="1" name=""/>
        <p:cNvGrpSpPr/>
        <p:nvPr/>
      </p:nvGrpSpPr>
      <p:grpSpPr>
        <a:xfrm>
          <a:off x="0" y="0"/>
          <a:ext cx="0" cy="0"/>
          <a:chOff x="0" y="0"/>
          <a:chExt cx="0" cy="0"/>
        </a:xfrm>
      </p:grpSpPr>
      <p:sp>
        <p:nvSpPr>
          <p:cNvPr id="9" name="Rectangle 8"/>
          <p:cNvSpPr/>
          <p:nvPr userDrawn="1"/>
        </p:nvSpPr>
        <p:spPr>
          <a:xfrm>
            <a:off x="0" y="0"/>
            <a:ext cx="12192000" cy="6858000"/>
          </a:xfrm>
          <a:prstGeom prst="rect">
            <a:avLst/>
          </a:prstGeom>
          <a:noFill/>
          <a:ln w="190500" cap="flat" cmpd="sng">
            <a:gradFill>
              <a:gsLst>
                <a:gs pos="100000">
                  <a:srgbClr val="01244E"/>
                </a:gs>
                <a:gs pos="0">
                  <a:srgbClr val="94B5E0"/>
                </a:gs>
              </a:gsLst>
              <a:lin ang="5400000" scaled="0"/>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88014" y="5747656"/>
            <a:ext cx="975044" cy="975044"/>
          </a:xfrm>
          <a:prstGeom prst="rect">
            <a:avLst/>
          </a:prstGeom>
        </p:spPr>
      </p:pic>
      <p:sp>
        <p:nvSpPr>
          <p:cNvPr id="11" name="AutoShape 2" descr="data:image/png;base64,iVBORw0KGgoAAAANSUhEUgAAAf8AAAEOCAYAAACHPx4CAAAxEUlEQVR42u2d93tV1b6v79+z+W0fOd69gyBoVDCCAqEIHIIUg4fg3ogQKYfLBs7GDRaKBAm9Q0B6KNKLEiAovRo6gZCEpnT43vMZ95nzzrWyahop7/s848mac8y25pgZ72hzjf915rZZfQwAAABQOf4X8gcAAED+yB8AAAD5I38AAADkj/wBAACQP/IHAACo5/J/4+02cSX82cix1uqtd/zlfaeLrV3HLn74U5MmIcuKDx73z680tdzlG5I+NwAAALwE+R8tfmjvd/rQ+g/Ktryt+xM+RnDda6+3coWHA0VlyB8AAKCuy3/ynGU2ZV6e5e8/YR998mml5K/Ps1ZstIzMLOQPAABQ1+Wf3q2nHbvxyH1WC0B47T1R+euv5K9CAPIHAACoo/JfveuwDRs70V/OWbzaxn77faXlr4JDsPkf+QMAANQx+ffN+sxat/3AH8j3XvtO1jL1bTtd/qJS8leYmZdvvfoPRP4AAAB1Tf6qnad3z6iw/tPsUbZ0095Ky1+h58cDbPbKTcgfAACgLsl/zNc5brBf+Po1u3+xHn36V0n+Bb+VuhYEvQWA/AEAAGpZ/q/+NcXS2qeHhHc/6GgpLVpa4eW7Efd5/c237OdzJZWWv4Le+9f7/8gfAACgluXPL/wBAAAgf+QPAACA/JE/AAAA8kf+AAAAyB/5AwAA1BH5cwsAAACQPwAAACB/AAAAQP4AAACA/AEAAAD5AwAAAPIHAAAA5A8AAADIHwAAAOqx/Nu0acOdBgAAQP4AAABQb+RfWlpqo0ePtoyMDOvSpYsNHjzYioqKXNyzZ89szZo11r17d+vQoYNt374d+QMAANR3+Y8fP97y8/P95cLCQhs0aJD7vGnTJvv888/t/v37VlZWZiNGjLAWLVpwpwEAAOqz/A8cOBCyfPLkSUtJSXGfhwwZYqdOnfLjjh8/bk2bNk342OXl5dUa7t27Z0+fPiWlAQAAqiL/mzdv2siRIy0zM9PV+HNyciw1NdXFtW3b1l68eOFv+/z5c2vWrJn7fPbsWddN4IXHjx9XOPZvv/1WI6GkpMRdCwAAAPKvBNnZ2bZ//35/+c6dO9a8eXP3eejQoXb69Ok6U/MvLi62CxcuuALAlStXSHEAAED+ldmpd+/erqlf3L1714YNG+Y3+2/ZssXv81ehQC0EXqvAy0LN/pcuXXIFAHUDAAAAIP8kUW2+T58+1qlTJ0tLS3OD/IYPH26TJ092o/1XrVpl3bp1c/G7d+92TfwvG0lf8r927RqpDgAAyL8xoP5+r/8fAAAA+TcSqir/M7frT2gMkB6kF4HnDJA/8kf+pAfphfwBkD/yRyakB+mF/AGQP/JHJqQH6YX8Afkjf2SDTEgP0gv5A/JH/sgGmZAeyB/5A/JH/pH/2d54u03cf8jPRo61Vm+94y/vO11s7Tp28cOfmjQJWVZ88Lh/fqWp5S7fkNS5G6tMSI/6lV7Hbjyy7H/8y97v9KF90LmbdfvoYxv1r8l27ObjhO7rq39N8dPpnffet7T26TZw6H9ZwW+lCe3jhe69MyPG6XiZfx9q+87ciLm/wuyVmxJ+Po4WP7Qh/+ef9n56V7dvz48H2PTFaxJ6nnjOAPnXA/nrn1wZW/9B2Za3dX/Cxwiue+31Vk5WB4rKyARIjwaTXsdLnljbDp0tZ/HqkPVT56+wjz751E7cehr3vkaKm7tqi6W2TrNDl+4k/YxEipOUB40Yk/AzFu/5UMFGhYoZS9f5cSqs/EffT0IKDcgfalz+s2bNqlMXVVPX8zLkP3nOMpsyL8/y959wGVplZKPPs1ZstIzMLDIB0qPBpNfYb793tepI9+vjTz+3f+XMrZSsFXKXrXctPNUh/yPXH9jbae0SfsbiPR9jvs6xTz77osJ+KqyoBSBeoYfnDJB/PZB/ereermlTn1XjDK8NJCob/VVmokyFTID0aAjppWb+ZZv3RbxfWt+jT/9Ky//wlfuuVaGq8tezMnL8ty4kI/9Yz4eeu+U//hy3ewr5Q43Kf+HChTZx4kTT3+vXr7uVmglv48aNbp3+alksXrzYTdbjMW/ePDt06JC/vHfvXjt69Kj98ccfboKfZcuWuWOsW7fOysrKQuR++fJlW7BggZsB8MSJE7ZkyRJ3vPPnz4fIX9MHa66ARYsW2cqVK+3WrVv1Rv6rdx22YWMn+stq3lRtp7KykaiCzYnIn/Soz+nVvNWbfi03UpdAy9S3Ky1/hTffeTfhPn+vEBIep+UOXXu464nX53/48r2Eno9Y3zvedXrXxHMG1V7zLy0tdVL2JHvjxg2bP3++W3/w4EE7fPiwW//w4UNfyB7a78GDB7Z9+3Y7deqUv/7q1au2du1af3n69OmuUKHJds6cOWPr16+3x48fu301SVBOTo6/rQoQXoFDk/IEj1PX5d836zNr3fYD/5/2vfadXIZ2uvxFpWSjMDMv33r1H4hsSI96n16xasCSsVoGqlLzVxpXteYvSY+fOssNIky25h/t+dAgv2jjTTS+4ODF29T8ofblL3EXFRVVkOaOHTuchPPy8tw6yV0FAdXYNWmOxK3CgFCtPohq71OnTvWXJ02a5AoVYsOGDS7eQ+sV77FmzRo3i+CLFy/ccrDloS7LX6X99O4ZFdZ/mj3Klm7aW2nZKKhfUCOLkT/pUZ/TK1rft0Lm34b4rTKVkf/3S9ZWW5//ydJnbhBfZeQf6fnQ984aMqLCfntOXnMFUpr94aXIf+7cuU7mQTRN7+zZs91ntQJoWTX327dvuyl7JXsJuqCgwG1z//59V4NXq4Bq6j/99JPNmDHDP15ubq7/ec6cOSHnkuS/++47f1ktAjquCh3qPqgv8tc/uAaXha9fs/sXvy+zsrLRyGDVWIMZEvInPepbemnU+7vvd6jwilvOolVuNLzX1J6srOet2erWV9dof4VWb7WutPzDn4/jGu3/QUfXKuBts/Xweeua0dfmrv4R+cPLq/lfuHChgjS95n3JXvFLly71m/R37drlJF9eXu7W5efn26VLl/z91UUwbdo0fzl4PtX8S0pKItb8VcgIylpjEryWh7oif/W/KaMKhnf/5x87pUVLK7x8N+I+r7/5lv18rqTSsnGjmZdvcO8TI3/Soz6nl0bSDxk93u+K0SA9LeuVzFhpqqDm8WC/eJt27Z1Us4aMtP3nb1VqnEC0OA0U9a4pWl/8tIU/JPx86HurZcL7znq7QS1QwS4o5A81Lv+ZM2f6K9S3r0F6Xp+/xKzmfK8rQIP/JGAN6PNq6mr695r8xfLly/2mfIlfrQTBZv+g/M+ePev3+WtbtRgEWwl0LXfv3vW7DzT4ry7Jn1/6qlsyIT1IL37hDyBB+e/cudMJ3BvV7432VxO/RvhrRH4QiVyj8j1++OEHV/sP1t5VQNAAQHUXaFCfjqe3AcLlr8KDugx0Hm2vQoaE76GWhRUrVrjChcQffGsA+SN/0oP0IvCcQSXl31hA/siE9CC9kD8A8kc2yIT0IL2QPyB/5I9skAnpgfyRPyB/5A8AAID8kT8AAADyR/4AAADIH/kDAAAgf+QPAACA/JE/AAAA8kf+AAAAyB/5AwAAIH/kDwAAgPyrJn/NLFgTtGnTJuJniE9NpEl1pQdpWb+fg5p8FoLLmtysc+fObrp0AORfB+VfXl7upjCuyQzmypUrPHVJcOHChWrP+KsrPZB/7VHX/zfDn4Xgsdq1a+dmLwVA/nVY/oqPl8mUlpba6NGjLSMjw7p06WKDBw92UxGLZ8+e2Zo1a6x79+7WoUMHV9qPVrsoKCiwgQMHWteuXW348OHuvMoktm3bZn379rXWrVvbpEmT/IxD+2qfTp06uSmSo23X0NIsXgGgOtIj1n0PTycdW+dp0qSJ+/vrr7+Sk9SC/Gvrf7M6ngUd6+HDhyFxZ8+eJSEB+ddl+cfLZMaPH2/5+fn+cmFhoQ0aNMh93rRpk33++ed2//59KysrsxEjRliLFi0qZDDKJHr16mXXrl1zyxs2bLBRo0bZjh07bMCAAW7/Bw8euAxmz549bpuWLVu65eLi4pjbNcQ0i1UAqI70iHY/o6UTNf+XI//a+N+sjmeBrj5A/nVQJMpIIoXr16/728TKZA4cOBCyfPLkSUtJSXGfhwwZYqdOnfLjjh8/bk2bNq2QEYwZM8YOHjwYchzVKpTRBGsIaj4cO3as+6zjnDhxwn2OtZ2Hah7Rvmt9CcH0iFYAqI70iHY/o6VTZTL1+p4WLzPU5v9mdTwL8eRf1/837927Z0+fPsWQyL9hyT+ZoH+CcG7evGkjR460zMxMV6vIycmx1NRUF9e2bduQ5vfnz59bs2bNKmQE6gdUM2Q4ilcTYTD07t3bxb3zzjsJbRepttRQwqVLl2okPaLdz2jpFJ6pSxbBfSMVUhpaWrzsUFP/m1V9FhKRf33531QhS/cJkH+DrvmrOS/44CsjiUR2drbt37/fX75z5441b97cfR46dKidPn066Zq//sGmTJliw4YNs6tXr/rrlVkdOnSoQiYSa7vGVvOvjvSIdj+jpRM1/9oNtfm/WR3PQn2v+atrUf9vutcMUkb+DUb+ifQrRstchGoBak4Ud+/edZmF17S4ZcsWv19RGY9qIV7NI5gRhPcfLlmyxL755hs30Ej7qK9R6DWh+fPnV8hEYm3XENMsVp9/daRHtPsZLZ2EBoMxirt2qM3/zep4FhpCn7+a/dXSFq2VBZB/g5N/rMzFqzH06dPHjbpPS0tzA4nUTzh58mTXLLhq1Srr1q2bi9+9e7drNoyUEaiGkpWV5d4BVp+iMivtv379epeJ6Rjjxo3z+96C+8barqGlWbzR/tWRHrHuZ6R0EhMmTLAePXrY0aNHyUlqSf618b9ZHc9CQxnwJ+nrvnsFHkD+DVb+8TIXqF1q4j3/IIzErj/yr+n/TZ6Fiqhrg19GbeDyP3O7/oSakn9NSgYqR02miTK2YM0PGudzwLNQtXwTkH+9lz80HtRcqx97WbZsGTeDZ4FngXwT+SN/AAAg30T+yB8AGjz0+ZNvIn/kDwCNDN5nJ99E/sgfABppzb99+/bu54Q99LqbNzNfY5hMi3wT+dsbb7eJK+LPRo61Vm+94y/vO11s7Tp28cOfmjQJWVZ88Lh/fqWp5S7fkNS5eYgBoKbkrx/0yc3N9devXLnSpk+f3mgm0yLfRP5x5X+0+KG93+lD6z8o2/K27k/4GMF1r73eyhUeDhSVIX8AeOny128KpKen++v1o0FqCUhkMi3kD41C/pPnLLMp8/Isf/8J++iTTyslf32etWKjZWRmIX+oVWbNmlWpuOrcB2qfaJMwBQf8aWKgixcvup8B7tmzpx8fbzIt5A+NQv7p3XrasRuP3Ge1AITX3hOVv/5K/ioEIH9A/vAya/5i8+bNNnXqVFu+fLkLIpHJtJA/NHj5r9512IaNnegv5yxebWO//b7S8lfBIdj8j/whWf744w83eYt+rGXhwoW2bt06Kysr8zPqEydOuMlY5s2bZ+fPn/dlHStOnDt3zvLy8mzmzJl+H2+8faB+y//JkyfWtWtX69evnz+pTWOZTIt8E/nHFHDfrM+sddsP/IF877XvZC1T37bT5S8qJX+FmXn51qv/QOQPlWL79u126tQpf1m1tLVr1/6/5/vMGTdZi5p4lXlrwhfN9R4vTs+LJoNRnISwceNGKyoqirkP1H/5i1GjRtnAgQP95cYymRb5JvKPKmDVztO7Z1RY/2n2KFu6aW+l5a/Q8+MBNnvlJuQPSXP58uWQZU0Eo6ZbsWHDhpCJYW7cuOFe1YoXJ9nfunXLj1Mf8NatW2PuA4D8oUHKf8zXOW6wX/j6Nbt/sR59+ldJ/gW/lboWBL0FgPwhGfQKlmrgejVLNf6ffvrJZsyY4eLmzJkTsq2a7b/77ru4cWrKVxdCMKgPONY+AMgf6rX8X/1riqW1Tw8J737Q0VJatLTCy3cj7vP6m2/Zz+dKKi1/Bb33r/f/kT8kQ35+vl26dMlffvjwoU2bNs2v3ZeUlESt+UeLU81ftf0g6k6ItQ8A8od6LX9+4Q/qE6qRe03xEr/E7TX76/Uur49ecWoh8FoFYsVpsJ+W1d8vDh486EZ4x9oHAPkD8kf+UEuo9q1R+QsWLHAjsTUoTwWAvXv3umb548eP2+LFi128Bu2pCV/Eizt58qQrWCheI74193usfQCQPyB/5A8AgPwB+SN/AADkD8gf+QMAIH+obfnzEAMAAPkm8uchBgBA/uSbyJ+HGACAfBOQPw8xAAD5JiB/HmIAAPJNQP48xAAA5JuA/HmIAQDINwH58xADAJBvAvLnIQYAIN+EWpZ/mzZteIgBAJA/NCb5X7lypUF8Uc3ExkMMAID8IYmaf2lpqY0ePdoyMjKsS5cuNnjwYDeNqUdBQYENHDjQunbtasOHD7eSkhI37ammQO3bt6+1bt3aJk2a5NZ5x9U+nTp1ctOuRtuuurh37557gK9du0aqAwAgf+SfiPzHjx9v+fn5/vrCwkIbNGiQ+/zrr79ar169fLFu2LDBRo0aZTt27LABAwbY/fv37cGDB65QsGfPHrdNy5Yt3XJxcXHM7aqDp0+f2qVLl9wDrEIAAAAgf+SfgPwPHDgQsv7kyZOWkpLiPo8ZM8YOHjwYEq9avSR+9uxZf526EMaOHes+N23a1E6cOOE+x9ouSHl5edJBhQvv4W0oXRgAAMgfakX+N2/etJEjR1pmZqar8efk5FhqaqqLa9eunT179izivuoiCIbevXu7uHfeeSeh7SI9hJUJun71+wMAAPJH/gnKPzs72/bv3++vv3PnjjVv3jxizV+SnTJlig0bNsyuXr3qr1c//qFDh0KOK2JtV9Wav5r51ewPAADIH5KUv2riauoXd+/edcL2mv3D+/yXLFli33zzjRvEp9YC9eOL2bNn2/z58yvIP9Z2AACA/OElyf/48ePWp08fNzo/LS3NNm3a5PrqJ0+e7OLVKpCVlWWdO3d2/fUqIKgrYP369a7g0K1bNxs3bpxfCw/KP9Z2AACA/OElyR8AAJA/NAL5q+9eg+8AAAD5QyOQv5rtu3fvbsuWLeMuAQAgf2gsNX8AAED+yB/5AwAA8gfkDwAAyB+QPwAAIH9A/gAAgPwB+QMAAPKHuij/WbNmxVwGAADkD8gfAACQP9RH+T969MgWLlxoEydOdH+vX7/uy//ixYvux380+U5+fr6b4S9YOLh8+bItWLDAzpw5Y8XFxbZx40Z3DP3Vsli8eHHIfvPmzQuZyW/v3r129OhRUggAAPnDy675T5s2zXbt2uUvHzlyxLZu3eovT58+3UleU+mWlpa6QsCtW7dc3I0bN1yBQes1BfDhw4fd+ocPH9qiRYts5cqV/nG0nzfLHwAAIH94ifKfMmWKPX782F/WjHzBbSZNmuQkL7Zv325FRUUVHqQdO3a4Wn9eXp5bd+rUKVcQ0FTAmk9A0ldhAAAAkD/UAflH6vMPrsvNzfU/z50718k8iAoLs2fPdp/VCqBltRTcvn3bdu/e7boMNH1wQUEBqQMAgPyhPsg/+Fk1/wsXLlR4kLzmfcle8UuXLnXLV69edV0Ka9eutfLyclIHAAD5w8uQ/8yZMystf/Xta6Cf1+dfUlLimvO9rgAN/lPT/5YtW9zyixcvXNM/Tf4AAMgfXqL8d+7c6YTsjdJPRv6e4NWsryZ+jfA/ffp0SPzUqVPt/Pnz/vIPP/wQMqAQAACQP9Sy/AEAAPkD8gcAAOQPyB8AAJA/IH8AAED+gPwBAAD5A/IHAADkD8gfAACQPyB/AABA/oD8AQAA+QPyBwAA5A/IHwAAkD8gfwAAQP7IHwAAAPkjfwAAAOSP/AEAAPkD8gcAAOQPyB8AAJA/IH8AAED+gPwBAAD5A/IHAADkD8gfAACQPyB/AABA/oD8AaB+ceY2oToD8gfkDwDIH/kjf0D+AID8kT/yB+QPAMgf+SN/5A8AgPyRP/JH/gAAyB/5I3/kDwDw8uX/6l9TrF3HLhXC7JWbXPyfX2lqucs3VNjvjbfb+J+Plzyxf3w9zT7o3M3eT+9q73f60LL/8S/7sfBc1H2iHe9o8UMbP3WWdc3o647X8+MBNmVeXtxjxDo28gfkDwDIPwlpvvZ6K2v11jt2oKgs4n4nS59Z+y7d7asZC+10+Qu37tjNx7Zk4x5LbZ1mhy/fS0r+/z0518Z++72duPXULWv/Tz77wuav3Yb8AfkDANSG/BU/a8VGy8jMirifaum9P/lbxH0XrtthU+evSEr+bdq1t2M3HoXEHbhQbsPGfYX8AfkDANSW/PVX8lchIHy9av2L83dX+VzBmn+/gYNt/U/H7FTZ84SPgfxfPm3atIn4uSrHqeqxkD8AIP8k+vy95npPqmr2Dzb/e+tbvJHq+vy9463aWRhynNZtP0hK/gqbDpy2QSPGuLEDPfr0t2Wb98W9Xq1H/olz8+bNGpX/lStXqk3+VTkW8gcA5F+Fmr/CzLx869V/YIWav/r3I+27/cgF+7em/570gL/g+v3nb1nWkJE25pvp1Pyr+TpKSkpiblNaWmqjR4+2jIwM69Kliw0ePNiKiopc3LNnz2zNmjXWvXt369Chg23fvj1izf/Fixe2bds269u3r7Vu3domTZrk1omCggIbOHCgde3a1YYPH+6OrfM0adLE/f31119DjtW+fXu7fv26f4579+5Zu3btYp4D+QMA8q+i/BU0+l5vAnjrv/xutvX+z79H3HfI6PHubYFk5K8R/rtPXg2JO3zlvhsLgPyr/zpiFQDGjx9v+fn5/nJhYaENGjTIfd60aZN9/vnndv/+fSsrK7MRI0ZYixYtKsh/x44dNmDAALfdgwcPnOT37NnjxN6rVy+7du2a227Dhg02atSoiDV/b3n+/PmWm5vrr1+5cqVNnz496jmQPwAg/2qSf8FvpdYy9W33FkBwtP/XuYv80f4HL952y32zPnPbJiN/FSwy/z7U715Ql8KwsRPtn1NmNij5P3z48KUG7zpiFQAOHDgQsnzy5ElLSUlxn4cMGWKnTp3y444fP25NmzatIGyJ+OzZs/56NeGPHTvWxowZYwcPHgw5vloCYsm/vLzc0tPT/fV9+vRxLQHRzoH8AQD5J9nnP23hD1Glqvf+gzV6CXr0V9+5Pvq2HTrb22ntXJ+9Ru0H99e50tqnVwgqLHjbaZCfCg7dPvrY3mvfyT7s1c/GfJ1jR64/aFDyr2shUgFA4wJGjhxpmZmZrsafk5NjqampLq5t27YhTevPnz+3Zs2aVRC2/qoJPxh69+7tmuvVdRCJWAP+dC0XL160O3fuWM+ePWOeA/kDAPIn1Cn5q7n7ZYZw+av/PJzs7Gzbv3+/vyzhNm/e3H0eOnSonT59Om7Nf9iwYXb16lV/vQoMhw4dqlDzV+FhypQpceW/efNmmzp1qi1fvtyFWOdA/gCA/An0+UdpgYgkfqHas5r6xd27d51kvWb/LVu2+H3+KhSohcBrFQgKWwPxFKe+eDF79mzXdx/e579kyRL75ptv3GcN2gu2KgTl/+TJEzdAsF+/fv51RzsH8gcA5E9A/hGuI5r4vdq8+tU7depkaWlpbpCf+tcnT57smuxXrVpl3bp1c/G7d+92ze3hwtZ269evdwUJbTtu3Dh7+vSpi1OrQlZWlnXu3Nn10auAISZMmGA9evSwo0ePRmwJ0MBAvSXgEescyB8AkD8B+QeuI5b4q0p9+GEe5A8AyJ/QqORfk+JX/32wFQD5AwBAo6ah/7a/mu71wz/Lli1D/gAAAI1B/o0V5A8AAMgf+QMAACB/5A8AAMgfkD8AACB/QP4AAID8AfkDAEBjl/+lS5fsxx9/jLvdrFmzKnV8zfqn6Xyj/T6+fplP8Y8ePbILFy64n9eNhCbg0c8Ax4pL9LsE0c/46qeAFy5cWCHcvn27Svc01vfxttu6dSvyBwCA2pX/Tz/9FDKdbiT0e/vexDfJcv78efee/saNGyMed/Hixf5v53tTBEdi79697ieCY8Ul8l0iXV9+fn61pot3HbG+j7ddcEIj5A8AkCTBn4Ctys/BxpoFriHKPy8vz/1Cn6bhXbNmjavxamIcb057TZozffp0FxQvtP2KFSts7ty5rlAQ6xp27drlBBdpchwdQ9L25Kvj6Xf01Qqwbt06dy3z5s1z16IChGriseK875Ls9f3yyy8R43R81c51fB1rx44dftwff/xhP/zwgy1YsMAVYG7cuGGLFi0Kuafe99F31DEUr2v3CgTa7syZMxWOj/wBACoh7StXrlSb/KtyrJpEP3tbHfLXrHVCAisvL3efHz9+bDNmzPC3UdN1UVGR+6wZ8mbOnOma2oWazefMmeOuJxIqSEh22iaIZviTeNUdcOTIESdJCVDHkdi942v92rVrXeEjVpz3XSpzfRJ3ODq2ugMkZE/WkrfXFSDpe1P/6hwqCGhyIu86vO+jOF2zN7NgYWGh3wXy3XffuUmMVKAJHh/5A8BLkei+ffvso48+svT0dPviiy9CBKjZ0TQbm2ZP019vtrRoteTwGnmsYwcpLS210aNHW0ZGhvtt98GDB/sC0sxrqoXqp187dOhg27dvj1jzV4YrcfXt29dN7Tpp0iQ/Ey4oKHCzuWlKV30PHVvnadKkifurGm/wWO3bt7fr16/751DNrl27djHPUZPo/FWVv2QvYel+quYfXJ+bm+svq2DgCfDy5cuumT1IsHAQRPfBk77O4xUudCzJU4JcvXq1S2tNx6sWANXCw7sIVHNWTT5WnPddkr0+CV7XEuzrV2uBrkczDgZn9NNsf7pPN2/erNBVoEKCmvG96/C+j+6tCgPFxcX+s6upi7VdtOMjfwCodZo3b24TJ070BaaMUFOkinPnzrkpV9VU6WW8HTt2dP2micg/1rHD0SCwYAarGtOgQYPcZ00H683/XlZWZiNGjLAWLVpUOKcy5AEDBrjtVAOT5Pfs2VNh/vcNGza4qV0jfQdvWc3WQSGuXLnS1TijnaMmkTDUHF1V+R87dswOHDhgt27dcuJR87PXPK1lD9VgPTZv3uyaw4Oy1GDASNchSapmLiRk77mRwL2auWrpQrVhyV33NVzUGjz3888/x4zzvksy1yfRek314eh6JPMgug96dtViEX48fU9dm3cd3vfxWgY0sE8FVt0T795HOz7yB4Ba5y9/+Yv9/vvv/rKagD0BSshqpgyijPDLL79MSP6xjh2OMtAgaiZOSUlxn4cMGRIysEuFkKZNm1Y4p0Ts9V0LtTKosDFmzBg7ePBgyPHVEhBL/qqpqbXCQ3PTqyUg2jki1bKrI6gG6Um/qvJXIUoFIAkyWPPXvVBTvFDhyhO4UD+1+ruDBFtEgqjApuAVHFUo0v1RYUtowN/SpUvdZ/WFq/ldy8FnREydOtXV6GPFed8lmetTIXDnzp0R43Q9wf30rHoFBRWMvIKjV5v/6quvXIuGdx3e9wkO6FO8BK9jabtox0f+AFDrxBK4mrmfPHkSEqdMKy0tLeq+qampCR07Uq1x5MiRlpmZ6Wr8OTk5/rHatm0b0rSu/txmzZpVOKb+qgk/GHr37u2+hzLsRL5/cFnXohqrpNWzZ8+Y5wgnXNhVDbo/VZW/JyKvr9yrDasp3KuhqtClmnWwtUASD3af6HW9SKjQ4DV3a4Y+iVkFDdWEvUKb10ri9curxhw8n7qJdD1q7YgVp++iNE3m+lQI8VqtwtE9CT4jSnfvtT0V9tQq5Y0j0Pn0fHr3VPt530ctKd691Hqvu0OtE9GOj/wBoE7JXzX/8P5U1fwlRfHuu++GZGjRauSJyD87Ozsk05Zw1W0ghg4dGlKjinaeYcOG+YOyhIQggYTX/JVJT5kyJa781aSsmqa6K7xX36Kdo6Zq/urr9/qJqyJ/FeIkIqHmaXVrqOYpASlNvdq+5K1mc+8de+0n2XlvBWjbaGMc1KQfHGgnUQdf11PtV9evAkjwdT9dg5ZV01eLQby44HdJ5vrUjSNZh7/f792PIGqiV0HIk7gKIRK4ngO1IGjsgncdwe8j8WswoI6rbgtdc/B6Ix0f+QNAnZK/Mi7VbL2+Wwn4ww8/9LsC1G/uNemquVhifPPNNyslf9WevcxQtUYdy2v2l4i8Pn8VCtRCEKmFQaJQnFfTVG1OmXJ4n78kITEJDdoLyiJ4fcq0NUCwX79+TsKxzlEb8At/tY8KIF5rhoe6qIIDX6sK8geAOiV/oUxOItZAv27durnam4d+0Uyj8tWsrpH4yhRVWKiM/FVDVL+6BhiqW0HnUf+6Rkir5qUR1Tq/4lX4iHQebaf+WRUktO24ceP8WrNaFbKystxbC+qjVwFDTJgwwXr06OFn5uHXpwKO3hLwiHUO5N/w8Jr0ve4vtcbotUjvdT3kDwBQhwowDRHk/3LwflhIr0DqzYVIvxOA/AEAahH1MQdbAZA/1DeQPwBAEqjpXt0NqpUhf0D+AACA/AH5AwAA8gfkDwAAyB+QPwAAIH9A/gAAgPwB+QMAAPIH5A8AAMgfkD8AACB/QP4AAID8AfkDAADyR/4AAADIH/kDAAAgf+QPAADIH5A/AAAgf0D+AACA/AH5AwAA8gfkDwAAyB+QP9R3ztwm1IVA2hOq89lA/sgfAAEgf9Ie+QPyB0AAyJ97jvwB+QPyJyB/AvIH5A/In4D8CcgfkD8gfwLyJyB/QP6A/JMLx0ue2D++nmYfdO5m76d3tfc7fWjZ//iX/Vh4LmS7V/+aYu06dvFDWvt0y/z7UNt35kbUbbwwe+WmhOLfeLtNheubv3abtWnXPuQ8yL/2QqQ0CQ+fjRxrrd56x1/ed7o4JH3/1KRJyLLig8f98ytNLXf5hkqdG/kD8gfkn2Q4WfrM2nfpbl/NWGiny1+4dcduPrYlG/dYaus0O3z5XsyMePriNTZoxJiEM+tk4yfPWeauL3gdyL9uyf9o8UNXYOw/KNvytu5P+BjBda+93soVHg4UlSF/QP6A/Gs6jJ86y3p/8reIcQvX7bCp81fEzIiPXH9gb6e1qxH5j5owxf6j33/a8f8pjNDsX3flrwLalHl5lr//hH30yaeVkr8+z1qx0TIys5A/IH9A/jUdVKtenL+7UhI4duORjRz/rQvVKf9TZc8ta8hI69V/oPtMn3/dln96t57uWdBntQCE194Tlb/+Sv4qBCB/QP6A/GswtHgj1fX5e8urdhaG9M22bvtB1P58LXfo2iNk/2h9+l6zfbz4lqlvW48+/Z381RT887kS5F+H5b9612EbNnaiv5yzeLWN/fb7SstfBYdg8z/yB+QPyL+Gav7q348Ut/3IBfu3pv8eNQM/ceup6zYYOPS/qq3m3/R//8U1IXvjCd59vwPN/nVY/n2zPnMFRK8Q9177Tq4A540fSVb+CjPz8l2rD/IH5A/Iv4bCl9/Ntt7/+feIcUNGj3ejsGNl4BowqBp6TQ34+2LMBOs3cDDyr4PyV+08vXtGhfWfZo+ypZv2Vlr+Cj0/HuDeAEH+gPwB+dfgaP+vcxf5tbWDF2+7ZdXqVIuLJ4FWb7WuMfnrmj7s1c/+e3Iu8q9j8h/zdY4b7Be+fs3uX1zXTVXkX/BbqXv2ggVL5A/IH5B/Nb/nP/qr79xgrbYdOrvR+3p9T4O4YmXQwQFfet0rVp/+tIU/JBQf6Ry/XP3dvXaotw+Qf+0HpZl+0yEY3v2go6W0aGmFl+9G3Of1N98KGa+RrPwV9N5/sOUJ+QPyB+RPQP4E5A/IH5A/AfkTkD8gf0D+BORPQP6A/AH5E5A/AfkD8gfkT0D+BOQPyB8AAKoX5I/8AQAA+QPyBwAA5A/IHwAAkD8gfwAAQP6A/AEAAPkD8gcAAOQPyB8AAJA/IH8AAED+gPwBapU2bdpE/BxpuTLHrGs8fvyYNI+R5lVJ57qc7sgf+QNAgCtXrjQq+V+4cKHRFwCC6RNM/6qmc1WOVRs8f/4c+SN/gPgcPXrUhg8fbp07d3Z/tRzM+Pbt22cfffSRpaen2xdffBGS+cXat0uXLrZy5Urr1KmTvffeey5u9uzZbjkjI8PftrS01EaPHu3WaZ/BgwdbUVFRxGt98eKFbdu2zfr27WutW7e2SZMmuXXe+bZs2eKus3v37rZ+/XqXEXrf4969e26bJk2auL+//vpr3O8Y6XzRjlOV+1gTNb9ECgC1kb6x0iyZ+xLrOXn27JmtWbPGpXuHDh1s+/btEWv+sa6loKDABg4caF27dnXfVceO9ryI9u3b2/Xr1/1z6Llo165d1IJhcF2i964y6DqU/teuXSNzQ/4AkTl37pzLcM6cOeOWjx8/bh07drTz58+75ebNm9vEiRP9DHL58uU2duzYhPZt1aqVTZ482Z4+fWqnTp2yV1991RYsWODijh07ZllZWe7z+PHjLT8/37+mwsJCGzRoUMTr3bFjhw0YMMDu379vDx48cJn0nj17XFxqaqr985//tN9//91lgH/7299s8+bNFTLe8Iw51neMdb7gcapyH2tK/okUAGojfWPdw2TuS6znZNOmTfb555+7c5SVldmIESOsRYsWFdI82rVI7L169fKFuWHDBhs1alTMlqL58+dbbm6uv14ynz59ekLyT/TeJYuOd+nSJZf2+h8A5A8QNUPdvXt3yLpdu3bZl19+6T7/5S9/cTL1kEi8TCzevsrQSkpK/LhXXnnF7t696y+r5iUOHDgQcoyTJ09aSkpKxOtVZn327Fl/WbVETxZNmzb1RSVOnDhhQ4cOjSv/WN8x1vmCx6nKfQynvLy8ysGTf7wCQG2kb6x7mMx9ifWcDBkyxEnUQwUVPQ/haR7tWsaMGWMHDx4MOb5aAmLJX/dZrRUeffr08VsC4sk/0XuXzLNRXFzsp3ld75oA5A8vGTVTPnnyJGSdMuC0tLS4mVi8fcMzsGiZ6M2bN23kyJGWmZnpanI5OTmuFh8J7aMm02Do3bu3i3vttdf8GqTQ57Zt28aVf6zvGOt8wf2qch+j1dqrM6g2GO1+1nT6JnoP492XWM+J0jmY9uruadasWcLXou+qroNE7lFwWddy8eJFu3PnjvXs2TPmdwg+04neu8o8G7pPXncXIH+AqDX/vXv3VqjdKVOLlzknu2+05ezsbNu/f7+/XhmpmoMjMWzYMLt69WqI4A8dOuTX/FXbD9YME6n5x/qOsc4XXvOv7H18mTX/2kjfRO9hvPsS6zlROp8+fTpuzT/atYTX/CXPKVOmxP2e6laaOnWq665Q8Hj33XdDChPRridZ+cdKczXzq9kfkD9AXNSvq9qP11yuDPTDDz/0m3tjZc7J7httWTUviVqo6VMZdLRmfw3WUu1P/bVCg6TU9yrUx6u427dvuz5d1Q4j9fmr1hWsJcb6jrHOFzxOVe5jTZBon39tpG+se5jMfYn1nGigp9fnr0KBzhesace7lvA+/yVLltg333wT93lRy4gGCPbr1y+kj13jBTRuQGgMgq71zTffrLL8AfkDVBsaWazMSYO5unXr5gZPJSKHZPeNtqxakfpLNbhMTco6hvpmNSAqHNWmNIpfItD5xo0b59d2dLytW7e6Udga9b127dqQ0f4eEyZMsB49evgjqmN9x1jnCz9OVe5jTcg/0dH+NZ2+8dIs0fsS6znROVatWuWOr3gVUFRwSeZa1KqggXZ6s0HjALw++HjPi0SvtwSC6N7rbQR1J+hZ1HiFSNeD/AH5A1QRMsxQ+fBDPzwbgPwByOAbEYj//6PWn2CtGwD5AyB/aMCo6V7N7suWLeNmAPIHAAAA5A8AAADIHwAAAJA/AAAAIH8AAABA/gAAAID8oSEwa9asmMuxto+3bXWeFwAA+QO8JPnrN9ZrQv7B4wIAIH+AKvDHH3+4CVL0gygLFy60devWuUlJHj165JYnTpzo/mp62OCyN4e5JH358mVbsGCBmwwmvOaviWI0iYomTdHc695kKZEKBloXft7gecS8efNCJlPR9nPnznWfda68vDybOXOm7dmzJ2bBQlOy6jvr2vLz8/3CRbT74aF1x44dc99XE8To+vQb7lrWPt71JnM9AADIH2qV7du3Oyl7aOpTTY6TaM1/+vTptnHjRl/IwXjNva4Z9h4+fOgkreOePXs2pvzjnVdTsRYUFPjrJeKff/7ZTWqjSV70E7eadU3XVFRUFPE7T5s2zU1T63HkyBE3OVAi90PfV1Pe6udjNYe6JpgpLCx0ccXFxbZ69Wr3OZnrAQBA/lCrqNYeRELTXOWJyn/SpEl248aNiPHhcfqsWnZV5K9pWb2pYYVq1ip4SK63bt3y16sm7wk9HM3ZHvwdfM365h0/3v2Q7H///Xd/+dtvv3WFGw/V8kUy1wMAgPyhVtFc6JomdeXKla6G+9NPP9mMGTMSln9ubm7UeNWww5kzZ05U+Sd6Xl1reXm5k+7SpUv9eDXJB8Py5csjfudYBY9498OTe7zrTOZ6AACQP9QqqomrP99DQg1KO578Yy2H1/xViw7W/L3+f69VQNsnclyNLdi3b59rrlfwatrhgwLVZJ+s/KvrfiRzPQAAyB9qFdVGJWVPdJJWsJk7vKabaM3Xq8nreDqumtlVk9YgOKFBdV7fuprytd3333+f0HnU375o0SJbsWKFG0sgdFzV2NW/Lg4ePOjGByQr/3j3I1H5J3M9AADIH2oV1bjVb+6NXletWsLToDaxc+dON1Jfg9kiLceSoZq6NcBPo/G1z8mTJ/3avprtNZLei1Nfu7b3iHceFR68wXVCx9XxJe/Fixfbtm3bXCEhWfnHux+Jyj+Z6wEAiMb/BcRRmn4M+gkIAAAAAElFTkSuQmCC"/>
          <p:cNvSpPr>
            <a:spLocks noChangeAspect="1" noChangeArrowheads="1"/>
          </p:cNvSpPr>
          <p:nvPr userDrawn="1"/>
        </p:nvSpPr>
        <p:spPr bwMode="auto">
          <a:xfrm>
            <a:off x="155575" y="-1233488"/>
            <a:ext cx="4867275" cy="25717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2" name="Pentagon 11"/>
          <p:cNvSpPr/>
          <p:nvPr userDrawn="1"/>
        </p:nvSpPr>
        <p:spPr>
          <a:xfrm>
            <a:off x="88638" y="86887"/>
            <a:ext cx="3187962" cy="545841"/>
          </a:xfrm>
          <a:prstGeom prst="homePlate">
            <a:avLst/>
          </a:prstGeom>
          <a:solidFill>
            <a:srgbClr val="01244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200" dirty="0"/>
              <a:t>Guided Practice</a:t>
            </a:r>
          </a:p>
        </p:txBody>
      </p:sp>
      <p:sp>
        <p:nvSpPr>
          <p:cNvPr id="8" name="Content Placeholder 10"/>
          <p:cNvSpPr>
            <a:spLocks noGrp="1"/>
          </p:cNvSpPr>
          <p:nvPr>
            <p:ph sz="half" idx="1"/>
          </p:nvPr>
        </p:nvSpPr>
        <p:spPr>
          <a:xfrm>
            <a:off x="572414" y="1012384"/>
            <a:ext cx="11059862" cy="4735272"/>
          </a:xfrm>
        </p:spPr>
        <p:txBody>
          <a:bodyPr/>
          <a:lstStyle/>
          <a:p>
            <a:pPr lvl="0"/>
            <a:r>
              <a:rPr lang="en-US"/>
              <a:t>Click to edit Master text styles</a:t>
            </a:r>
          </a:p>
        </p:txBody>
      </p:sp>
    </p:spTree>
    <p:extLst>
      <p:ext uri="{BB962C8B-B14F-4D97-AF65-F5344CB8AC3E}">
        <p14:creationId xmlns:p14="http://schemas.microsoft.com/office/powerpoint/2010/main" val="3043715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dependent Practice">
    <p:spTree>
      <p:nvGrpSpPr>
        <p:cNvPr id="1" name=""/>
        <p:cNvGrpSpPr/>
        <p:nvPr/>
      </p:nvGrpSpPr>
      <p:grpSpPr>
        <a:xfrm>
          <a:off x="0" y="0"/>
          <a:ext cx="0" cy="0"/>
          <a:chOff x="0" y="0"/>
          <a:chExt cx="0" cy="0"/>
        </a:xfrm>
      </p:grpSpPr>
      <p:sp>
        <p:nvSpPr>
          <p:cNvPr id="9" name="Rectangle 8"/>
          <p:cNvSpPr/>
          <p:nvPr userDrawn="1"/>
        </p:nvSpPr>
        <p:spPr>
          <a:xfrm>
            <a:off x="0" y="0"/>
            <a:ext cx="12192000" cy="6858000"/>
          </a:xfrm>
          <a:prstGeom prst="rect">
            <a:avLst/>
          </a:prstGeom>
          <a:noFill/>
          <a:ln w="190500" cap="flat" cmpd="sng">
            <a:gradFill>
              <a:gsLst>
                <a:gs pos="100000">
                  <a:srgbClr val="01244E"/>
                </a:gs>
                <a:gs pos="0">
                  <a:srgbClr val="94B5E0"/>
                </a:gs>
              </a:gsLst>
              <a:lin ang="5400000" scaled="0"/>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88014" y="5747656"/>
            <a:ext cx="975044" cy="975044"/>
          </a:xfrm>
          <a:prstGeom prst="rect">
            <a:avLst/>
          </a:prstGeom>
        </p:spPr>
      </p:pic>
      <p:sp>
        <p:nvSpPr>
          <p:cNvPr id="11" name="AutoShape 2" descr="data:image/png;base64,iVBORw0KGgoAAAANSUhEUgAAAf8AAAEOCAYAAACHPx4CAAAxEUlEQVR42u2d93tV1b6v79+z+W0fOd69gyBoVDCCAqEIHIIUg4fg3ogQKYfLBs7GDRaKBAm9Q0B6KNKLEiAovRo6gZCEpnT43vMZ95nzzrWyahop7/s848mac8y25pgZ72hzjf915rZZfQwAAABQOf4X8gcAAED+yB8AAAD5I38AAADkj/wBAACQP/IHAACo5/J/4+02cSX82cix1uqtd/zlfaeLrV3HLn74U5MmIcuKDx73z680tdzlG5I+NwAAALwE+R8tfmjvd/rQ+g/Ktryt+xM+RnDda6+3coWHA0VlyB8AAKCuy3/ynGU2ZV6e5e8/YR998mml5K/Ps1ZstIzMLOQPAABQ1+Wf3q2nHbvxyH1WC0B47T1R+euv5K9CAPIHAACoo/JfveuwDRs70V/OWbzaxn77faXlr4JDsPkf+QMAANQx+ffN+sxat/3AH8j3XvtO1jL1bTtd/qJS8leYmZdvvfoPRP4AAAB1Tf6qnad3z6iw/tPsUbZ0095Ky1+h58cDbPbKTcgfAACgLsl/zNc5brBf+Po1u3+xHn36V0n+Bb+VuhYEvQWA/AEAAGpZ/q/+NcXS2qeHhHc/6GgpLVpa4eW7Efd5/c237OdzJZWWv4Le+9f7/8gfAACgluXPL/wBAAAgf+QPAACA/JE/AAAA8kf+AAAAyB/5AwAA1BH5cwsAAACQPwAAACB/AAAAQP4AAACA/AEAAAD5AwAAAPIHAAAA5A8AAADIHwAAAOqx/Nu0acOdBgAAQP4AAABQb+RfWlpqo0ePtoyMDOvSpYsNHjzYioqKXNyzZ89szZo11r17d+vQoYNt374d+QMAANR3+Y8fP97y8/P95cLCQhs0aJD7vGnTJvv888/t/v37VlZWZiNGjLAWLVpwpwEAAOqz/A8cOBCyfPLkSUtJSXGfhwwZYqdOnfLjjh8/bk2bNk342OXl5dUa7t27Z0+fPiWlAQAAqiL/mzdv2siRIy0zM9PV+HNyciw1NdXFtW3b1l68eOFv+/z5c2vWrJn7fPbsWddN4IXHjx9XOPZvv/1WI6GkpMRdCwAAAPKvBNnZ2bZ//35/+c6dO9a8eXP3eejQoXb69Ok6U/MvLi62CxcuuALAlStXSHEAAED+ldmpd+/erqlf3L1714YNG+Y3+2/ZssXv81ehQC0EXqvAy0LN/pcuXXIFAHUDAAAAIP8kUW2+T58+1qlTJ0tLS3OD/IYPH26TJ092o/1XrVpl3bp1c/G7d+92TfwvG0lf8r927RqpDgAAyL8xoP5+r/8fAAAA+TcSqir/M7frT2gMkB6kF4HnDJA/8kf+pAfphfwBkD/yRyakB+mF/AGQP/JHJqQH6YX8Afkjf2SDTEgP0gv5A/JH/sgGmZAeyB/5A/JH/pH/2d54u03cf8jPRo61Vm+94y/vO11s7Tp28cOfmjQJWVZ88Lh/fqWp5S7fkNS5G6tMSI/6lV7Hbjyy7H/8y97v9KF90LmbdfvoYxv1r8l27ObjhO7rq39N8dPpnffet7T26TZw6H9ZwW+lCe3jhe69MyPG6XiZfx9q+87ciLm/wuyVmxJ+Po4WP7Qh/+ef9n56V7dvz48H2PTFaxJ6nnjOAPnXA/nrn1wZW/9B2Za3dX/Cxwiue+31Vk5WB4rKyARIjwaTXsdLnljbDp0tZ/HqkPVT56+wjz751E7cehr3vkaKm7tqi6W2TrNDl+4k/YxEipOUB40Yk/AzFu/5UMFGhYoZS9f5cSqs/EffT0IKDcgfalz+s2bNqlMXVVPX8zLkP3nOMpsyL8/y959wGVplZKPPs1ZstIzMLDIB0qPBpNfYb793tepI9+vjTz+3f+XMrZSsFXKXrXctPNUh/yPXH9jbae0SfsbiPR9jvs6xTz77osJ+KqyoBSBeoYfnDJB/PZB/ereermlTn1XjDK8NJCob/VVmokyFTID0aAjppWb+ZZv3RbxfWt+jT/9Ky//wlfuuVaGq8tezMnL8ty4kI/9Yz4eeu+U//hy3ewr5Q43Kf+HChTZx4kTT3+vXr7uVmglv48aNbp3+alksXrzYTdbjMW/ePDt06JC/vHfvXjt69Kj98ccfboKfZcuWuWOsW7fOysrKQuR++fJlW7BggZsB8MSJE7ZkyRJ3vPPnz4fIX9MHa66ARYsW2cqVK+3WrVv1Rv6rdx22YWMn+stq3lRtp7KykaiCzYnIn/Soz+nVvNWbfi03UpdAy9S3Ky1/hTffeTfhPn+vEBIep+UOXXu464nX53/48r2Eno9Y3zvedXrXxHMG1V7zLy0tdVL2JHvjxg2bP3++W3/w4EE7fPiwW//w4UNfyB7a78GDB7Z9+3Y7deqUv/7q1au2du1af3n69OmuUKHJds6cOWPr16+3x48fu301SVBOTo6/rQoQXoFDk/IEj1PX5d836zNr3fYD/5/2vfadXIZ2uvxFpWSjMDMv33r1H4hsSI96n16xasCSsVoGqlLzVxpXteYvSY+fOssNIky25h/t+dAgv2jjTTS+4ODF29T8ofblL3EXFRVVkOaOHTuchPPy8tw6yV0FAdXYNWmOxK3CgFCtPohq71OnTvWXJ02a5AoVYsOGDS7eQ+sV77FmzRo3i+CLFy/ccrDloS7LX6X99O4ZFdZ/mj3Klm7aW2nZKKhfUCOLkT/pUZ/TK1rft0Lm34b4rTKVkf/3S9ZWW5//ydJnbhBfZeQf6fnQ984aMqLCfntOXnMFUpr94aXIf+7cuU7mQTRN7+zZs91ntQJoWTX327dvuyl7JXsJuqCgwG1z//59V4NXq4Bq6j/99JPNmDHDP15ubq7/ec6cOSHnkuS/++47f1ktAjquCh3qPqgv8tc/uAaXha9fs/sXvy+zsrLRyGDVWIMZEvInPepbemnU+7vvd6jwilvOolVuNLzX1J6srOet2erWV9dof4VWb7WutPzDn4/jGu3/QUfXKuBts/Xweeua0dfmrv4R+cPLq/lfuHChgjS95n3JXvFLly71m/R37drlJF9eXu7W5efn26VLl/z91UUwbdo0fzl4PtX8S0pKItb8VcgIylpjEryWh7oif/W/KaMKhnf/5x87pUVLK7x8N+I+r7/5lv18rqTSsnGjmZdvcO8TI3/Soz6nl0bSDxk93u+K0SA9LeuVzFhpqqDm8WC/eJt27Z1Us4aMtP3nb1VqnEC0OA0U9a4pWl/8tIU/JPx86HurZcL7znq7QS1QwS4o5A81Lv+ZM2f6K9S3r0F6Xp+/xKzmfK8rQIP/JGAN6PNq6mr695r8xfLly/2mfIlfrQTBZv+g/M+ePev3+WtbtRgEWwl0LXfv3vW7DzT4ry7Jn1/6qlsyIT1IL37hDyBB+e/cudMJ3BvV7432VxO/RvhrRH4QiVyj8j1++OEHV/sP1t5VQNAAQHUXaFCfjqe3AcLlr8KDugx0Hm2vQoaE76GWhRUrVrjChcQffGsA+SN/0oP0IvCcQSXl31hA/siE9CC9kD8A8kc2yIT0IL2QPyB/5I9skAnpgfyRPyB/5A8AAID8kT8AAADyR/4AAADIH/kDAAAgf+QPAACA/JE/AAAA8kf+AAAAyB/5AwAAIH/kDwAAgPyrJn/NLFgTtGnTJuJniE9NpEl1pQdpWb+fg5p8FoLLmtysc+fObrp0AORfB+VfXl7upjCuyQzmypUrPHVJcOHChWrP+KsrPZB/7VHX/zfDn4Xgsdq1a+dmLwVA/nVY/oqPl8mUlpba6NGjLSMjw7p06WKDBw92UxGLZ8+e2Zo1a6x79+7WoUMHV9qPVrsoKCiwgQMHWteuXW348OHuvMoktm3bZn379rXWrVvbpEmT/IxD+2qfTp06uSmSo23X0NIsXgGgOtIj1n0PTycdW+dp0qSJ+/vrr7+Sk9SC/Gvrf7M6ngUd6+HDhyFxZ8+eJSEB+ddl+cfLZMaPH2/5+fn+cmFhoQ0aNMh93rRpk33++ed2//59KysrsxEjRliLFi0qZDDKJHr16mXXrl1zyxs2bLBRo0bZjh07bMCAAW7/Bw8euAxmz549bpuWLVu65eLi4pjbNcQ0i1UAqI70iHY/o6UTNf+XI//a+N+sjmeBrj5A/nVQJMpIIoXr16/728TKZA4cOBCyfPLkSUtJSXGfhwwZYqdOnfLjjh8/bk2bNq2QEYwZM8YOHjwYchzVKpTRBGsIaj4cO3as+6zjnDhxwn2OtZ2Hah7Rvmt9CcH0iFYAqI70iHY/o6VTZTL1+p4WLzPU5v9mdTwL8eRf1/837927Z0+fPsWQyL9hyT+ZoH+CcG7evGkjR460zMxMV6vIycmx1NRUF9e2bduQ5vfnz59bs2bNKmQE6gdUM2Q4ilcTYTD07t3bxb3zzjsJbRepttRQwqVLl2okPaLdz2jpFJ6pSxbBfSMVUhpaWrzsUFP/m1V9FhKRf33531QhS/cJkH+DrvmrOS/44CsjiUR2drbt37/fX75z5441b97cfR46dKidPn066Zq//sGmTJliw4YNs6tXr/rrlVkdOnSoQiYSa7vGVvOvjvSIdj+jpRM1/9oNtfm/WR3PQn2v+atrUf9vutcMUkb+DUb+ifQrRstchGoBak4Ud+/edZmF17S4ZcsWv19RGY9qIV7NI5gRhPcfLlmyxL755hs30Ej7qK9R6DWh+fPnV8hEYm3XENMsVp9/daRHtPsZLZ2EBoMxirt2qM3/zep4FhpCn7+a/dXSFq2VBZB/g5N/rMzFqzH06dPHjbpPS0tzA4nUTzh58mTXLLhq1Srr1q2bi9+9e7drNoyUEaiGkpWV5d4BVp+iMivtv379epeJ6Rjjxo3z+96C+8barqGlWbzR/tWRHrHuZ6R0EhMmTLAePXrY0aNHyUlqSf618b9ZHc9CQxnwJ+nrvnsFHkD+DVb+8TIXqF1q4j3/IIzErj/yr+n/TZ6Fiqhrg19GbeDyP3O7/oSakn9NSgYqR02miTK2YM0PGudzwLNQtXwTkH+9lz80HtRcqx97WbZsGTeDZ4FngXwT+SN/AAAg30T+yB8AGjz0+ZNvIn/kDwCNDN5nJ99E/sgfABppzb99+/bu54Q99LqbNzNfY5hMi3wT+dsbb7eJK+LPRo61Vm+94y/vO11s7Tp28cOfmjQJWVZ88Lh/fqWp5S7fkNS5eYgBoKbkrx/0yc3N9devXLnSpk+f3mgm0yLfRP5x5X+0+KG93+lD6z8o2/K27k/4GMF1r73eyhUeDhSVIX8AeOny128KpKen++v1o0FqCUhkMi3kD41C/pPnLLMp8/Isf/8J++iTTyslf32etWKjZWRmIX+oVWbNmlWpuOrcB2qfaJMwBQf8aWKgixcvup8B7tmzpx8fbzIt5A+NQv7p3XrasRuP3Ge1AITX3hOVv/5K/ioEIH9A/vAya/5i8+bNNnXqVFu+fLkLIpHJtJA/NHj5r9512IaNnegv5yxebWO//b7S8lfBIdj8j/whWf744w83eYt+rGXhwoW2bt06Kysr8zPqEydOuMlY5s2bZ+fPn/dlHStOnDt3zvLy8mzmzJl+H2+8faB+y//JkyfWtWtX69evnz+pTWOZTIt8E/nHFHDfrM+sddsP/IF877XvZC1T37bT5S8qJX+FmXn51qv/QOQPlWL79u126tQpf1m1tLVr1/6/5/vMGTdZi5p4lXlrwhfN9R4vTs+LJoNRnISwceNGKyoqirkP1H/5i1GjRtnAgQP95cYymRb5JvKPKmDVztO7Z1RY/2n2KFu6aW+l5a/Q8+MBNnvlJuQPSXP58uWQZU0Eo6ZbsWHDhpCJYW7cuOFe1YoXJ9nfunXLj1Mf8NatW2PuA4D8oUHKf8zXOW6wX/j6Nbt/sR59+ldJ/gW/lboWBL0FgPwhGfQKlmrgejVLNf6ffvrJZsyY4eLmzJkTsq2a7b/77ru4cWrKVxdCMKgPONY+AMgf6rX8X/1riqW1Tw8J737Q0VJatLTCy3cj7vP6m2/Zz+dKKi1/Bb33r/f/kT8kQ35+vl26dMlffvjwoU2bNs2v3ZeUlESt+UeLU81ftf0g6k6ItQ8A8od6LX9+4Q/qE6qRe03xEr/E7TX76/Uur49ecWoh8FoFYsVpsJ+W1d8vDh486EZ4x9oHAPkD8kf+UEuo9q1R+QsWLHAjsTUoTwWAvXv3umb548eP2+LFi128Bu2pCV/Eizt58qQrWCheI74193usfQCQPyB/5A8AgPwB+SN/AADkD8gf+QMAIH+obfnzEAMAAPkm8uchBgBA/uSbyJ+HGACAfBOQPw8xAAD5JiB/HmIAAPJNQP48xAAA5JuA/HmIAQDINwH58xADAJBvAvLnIQYAIN+EWpZ/mzZteIgBAJA/NCb5X7lypUF8Uc3ExkMMAID8IYmaf2lpqY0ePdoyMjKsS5cuNnjwYDeNqUdBQYENHDjQunbtasOHD7eSkhI37ammQO3bt6+1bt3aJk2a5NZ5x9U+nTp1ctOuRtuuurh37557gK9du0aqAwAgf+SfiPzHjx9v+fn5/vrCwkIbNGiQ+/zrr79ar169fLFu2LDBRo0aZTt27LABAwbY/fv37cGDB65QsGfPHrdNy5Yt3XJxcXHM7aqDp0+f2qVLl9wDrEIAAAAgf+SfgPwPHDgQsv7kyZOWkpLiPo8ZM8YOHjwYEq9avSR+9uxZf526EMaOHes+N23a1E6cOOE+x9ouSHl5edJBhQvv4W0oXRgAAMgfakX+N2/etJEjR1pmZqar8efk5FhqaqqLa9eunT179izivuoiCIbevXu7uHfeeSeh7SI9hJUJun71+wMAAPJH/gnKPzs72/bv3++vv3PnjjVv3jxizV+SnTJlig0bNsyuXr3qr1c//qFDh0KOK2JtV9Wav5r51ewPAADIH5KUv2riauoXd+/edcL2mv3D+/yXLFli33zzjRvEp9YC9eOL2bNn2/z58yvIP9Z2AACA/OElyf/48ePWp08fNzo/LS3NNm3a5PrqJ0+e7OLVKpCVlWWdO3d2/fUqIKgrYP369a7g0K1bNxs3bpxfCw/KP9Z2AACA/OElyR8AAJA/NAL5q+9eg+8AAAD5QyOQv5rtu3fvbsuWLeMuAQAgf2gsNX8AAED+yB/5AwAA8gfkDwAAyB+QPwAAIH9A/gAAgPwB+QMAAPKHuij/WbNmxVwGAADkD8gfAACQP9RH+T969MgWLlxoEydOdH+vX7/uy//ixYvux380+U5+fr6b4S9YOLh8+bItWLDAzpw5Y8XFxbZx40Z3DP3Vsli8eHHIfvPmzQuZyW/v3r129OhRUggAAPnDy675T5s2zXbt2uUvHzlyxLZu3eovT58+3UleU+mWlpa6QsCtW7dc3I0bN1yBQes1BfDhw4fd+ocPH9qiRYts5cqV/nG0nzfLHwAAIH94ifKfMmWKPX782F/WjHzBbSZNmuQkL7Zv325FRUUVHqQdO3a4Wn9eXp5bd+rUKVcQ0FTAmk9A0ldhAAAAkD/UAflH6vMPrsvNzfU/z50718k8iAoLs2fPdp/VCqBltRTcvn3bdu/e7boMNH1wQUEBqQMAgPyhPsg/+Fk1/wsXLlR4kLzmfcle8UuXLnXLV69edV0Ka9eutfLyclIHAAD5w8uQ/8yZMystf/Xta6Cf1+dfUlLimvO9rgAN/lPT/5YtW9zyixcvXNM/Tf4AAMgfXqL8d+7c6YTsjdJPRv6e4NWsryZ+jfA/ffp0SPzUqVPt/Pnz/vIPP/wQMqAQAACQP9Sy/AEAAPkD8gcAAOQPyB8AAJA/IH8AAED+gPwBAAD5A/IHAADkD8gfAACQPyB/AABA/oD8AQAA+QPyBwAA5A/IHwAAkD8gfwAAQP7IHwAAAPkjfwAAAOSP/AEAAPkD8gcAAOQPyB8AAJA/IH8AAED+gPwBAAD5A/IHAADkD8gfAACQPyB/AABA/oD8AaB+ceY2oToD8gfkDwDIH/kjf0D+AID8kT/yB+QPAMgf+SN/5A8AgPyRP/JH/gAAyB/5I3/kDwDw8uX/6l9TrF3HLhXC7JWbXPyfX2lqucs3VNjvjbfb+J+Plzyxf3w9zT7o3M3eT+9q73f60LL/8S/7sfBc1H2iHe9o8UMbP3WWdc3o647X8+MBNmVeXtxjxDo28gfkDwDIPwlpvvZ6K2v11jt2oKgs4n4nS59Z+y7d7asZC+10+Qu37tjNx7Zk4x5LbZ1mhy/fS0r+/z0518Z++72duPXULWv/Tz77wuav3Yb8AfkDANSG/BU/a8VGy8jMirifaum9P/lbxH0XrtthU+evSEr+bdq1t2M3HoXEHbhQbsPGfYX8AfkDANSW/PVX8lchIHy9av2L83dX+VzBmn+/gYNt/U/H7FTZ84SPgfxfPm3atIn4uSrHqeqxkD8AIP8k+vy95npPqmr2Dzb/e+tbvJHq+vy9463aWRhynNZtP0hK/gqbDpy2QSPGuLEDPfr0t2Wb98W9Xq1H/olz8+bNGpX/lStXqk3+VTkW8gcA5F+Fmr/CzLx869V/YIWav/r3I+27/cgF+7em/570gL/g+v3nb1nWkJE25pvp1Pyr+TpKSkpiblNaWmqjR4+2jIwM69Kliw0ePNiKiopc3LNnz2zNmjXWvXt369Chg23fvj1izf/Fixe2bds269u3r7Vu3domTZrk1omCggIbOHCgde3a1YYPH+6OrfM0adLE/f31119DjtW+fXu7fv26f4579+5Zu3btYp4D+QMA8q+i/BU0+l5vAnjrv/xutvX+z79H3HfI6PHubYFk5K8R/rtPXg2JO3zlvhsLgPyr/zpiFQDGjx9v+fn5/nJhYaENGjTIfd60aZN9/vnndv/+fSsrK7MRI0ZYixYtKsh/x44dNmDAALfdgwcPnOT37NnjxN6rVy+7du2a227Dhg02atSoiDV/b3n+/PmWm5vrr1+5cqVNnz496jmQPwAg/2qSf8FvpdYy9W33FkBwtP/XuYv80f4HL952y32zPnPbJiN/FSwy/z7U715Ql8KwsRPtn1NmNij5P3z48KUG7zpiFQAOHDgQsnzy5ElLSUlxn4cMGWKnTp3y444fP25NmzatIGyJ+OzZs/56NeGPHTvWxowZYwcPHgw5vloCYsm/vLzc0tPT/fV9+vRxLQHRzoH8AQD5J9nnP23hD1Glqvf+gzV6CXr0V9+5Pvq2HTrb22ntXJ+9Ru0H99e50tqnVwgqLHjbaZCfCg7dPvrY3mvfyT7s1c/GfJ1jR64/aFDyr2shUgFA4wJGjhxpmZmZrsafk5NjqampLq5t27YhTevPnz+3Zs2aVRC2/qoJPxh69+7tmuvVdRCJWAP+dC0XL160O3fuWM+ePWOeA/kDAPIn1Cn5q7n7ZYZw+av/PJzs7Gzbv3+/vyzhNm/e3H0eOnSonT59Om7Nf9iwYXb16lV/vQoMhw4dqlDzV+FhypQpceW/efNmmzp1qi1fvtyFWOdA/gCA/An0+UdpgYgkfqHas5r6xd27d51kvWb/LVu2+H3+KhSohcBrFQgKWwPxFKe+eDF79mzXdx/e579kyRL75ptv3GcN2gu2KgTl/+TJEzdAsF+/fv51RzsH8gcA5E9A/hGuI5r4vdq8+tU7depkaWlpbpCf+tcnT57smuxXrVpl3bp1c/G7d+92ze3hwtZ269evdwUJbTtu3Dh7+vSpi1OrQlZWlnXu3Nn10auAISZMmGA9evSwo0ePRmwJ0MBAvSXgEescyB8AkD8B+QeuI5b4q0p9+GEe5A8AyJ/QqORfk+JX/32wFQD5AwBAo6ah/7a/mu71wz/Lli1D/gAAAI1B/o0V5A8AAMgf+QMAACB/5A8AAMgfkD8AACB/QP4AAID8AfkDAEBjl/+lS5fsxx9/jLvdrFmzKnV8zfqn6Xyj/T6+fplP8Y8ePbILFy64n9eNhCbg0c8Ax4pL9LsE0c/46qeAFy5cWCHcvn27Svc01vfxttu6dSvyBwCA2pX/Tz/9FDKdbiT0e/vexDfJcv78efee/saNGyMed/Hixf5v53tTBEdi79697ieCY8Ul8l0iXV9+fn61pot3HbG+j7ddcEIj5A8AkCTBn4Ctys/BxpoFriHKPy8vz/1Cn6bhXbNmjavxamIcb057TZozffp0FxQvtP2KFSts7ty5rlAQ6xp27drlBBdpchwdQ9L25Kvj6Xf01Qqwbt06dy3z5s1z16IChGriseK875Ls9f3yyy8R43R81c51fB1rx44dftwff/xhP/zwgy1YsMAVYG7cuGGLFi0Kuafe99F31DEUr2v3CgTa7syZMxWOj/wBACoh7StXrlSb/KtyrJpEP3tbHfLXrHVCAisvL3efHz9+bDNmzPC3UdN1UVGR+6wZ8mbOnOma2oWazefMmeOuJxIqSEh22iaIZviTeNUdcOTIESdJCVDHkdi942v92rVrXeEjVpz3XSpzfRJ3ODq2ugMkZE/WkrfXFSDpe1P/6hwqCGhyIu86vO+jOF2zN7NgYWGh3wXy3XffuUmMVKAJHh/5A8BLkei+ffvso48+svT0dPviiy9CBKjZ0TQbm2ZP019vtrRoteTwGnmsYwcpLS210aNHW0ZGhvtt98GDB/sC0sxrqoXqp187dOhg27dvj1jzV4YrcfXt29dN7Tpp0iQ/Ey4oKHCzuWlKV30PHVvnadKkifurGm/wWO3bt7fr16/751DNrl27djHPUZPo/FWVv2QvYel+quYfXJ+bm+svq2DgCfDy5cuumT1IsHAQRPfBk77O4xUudCzJU4JcvXq1S2tNx6sWANXCw7sIVHNWTT5WnPddkr0+CV7XEuzrV2uBrkczDgZn9NNsf7pPN2/erNBVoEKCmvG96/C+j+6tCgPFxcX+s6upi7VdtOMjfwCodZo3b24TJ070BaaMUFOkinPnzrkpV9VU6WW8HTt2dP2micg/1rHD0SCwYAarGtOgQYPcZ00H683/XlZWZiNGjLAWLVpUOKcy5AEDBrjtVAOT5Pfs2VNh/vcNGza4qV0jfQdvWc3WQSGuXLnS1TijnaMmkTDUHF1V+R87dswOHDhgt27dcuJR87PXPK1lD9VgPTZv3uyaw4Oy1GDASNchSapmLiRk77mRwL2auWrpQrVhyV33NVzUGjz3888/x4zzvksy1yfRek314eh6JPMgug96dtViEX48fU9dm3cd3vfxWgY0sE8FVt0T795HOz7yB4Ba5y9/+Yv9/vvv/rKagD0BSshqpgyijPDLL79MSP6xjh2OMtAgaiZOSUlxn4cMGRIysEuFkKZNm1Y4p0Ts9V0LtTKosDFmzBg7ePBgyPHVEhBL/qqpqbXCQ3PTqyUg2jki1bKrI6gG6Um/qvJXIUoFIAkyWPPXvVBTvFDhyhO4UD+1+ruDBFtEgqjApuAVHFUo0v1RYUtowN/SpUvdZ/WFq/ldy8FnREydOtXV6GPFed8lmetTIXDnzp0R43Q9wf30rHoFBRWMvIKjV5v/6quvXIuGdx3e9wkO6FO8BK9jabtox0f+AFDrxBK4mrmfPHkSEqdMKy0tLeq+qampCR07Uq1x5MiRlpmZ6Wr8OTk5/rHatm0b0rSu/txmzZpVOKb+qgk/GHr37u2+hzLsRL5/cFnXohqrpNWzZ8+Y5wgnXNhVDbo/VZW/JyKvr9yrDasp3KuhqtClmnWwtUASD3af6HW9SKjQ4DV3a4Y+iVkFDdWEvUKb10ri9curxhw8n7qJdD1q7YgVp++iNE3m+lQI8VqtwtE9CT4jSnfvtT0V9tQq5Y0j0Pn0fHr3VPt530ctKd691Hqvu0OtE9GOj/wBoE7JXzX/8P5U1fwlRfHuu++GZGjRauSJyD87Ozsk05Zw1W0ghg4dGlKjinaeYcOG+YOyhIQggYTX/JVJT5kyJa781aSsmqa6K7xX36Kdo6Zq/urr9/qJqyJ/FeIkIqHmaXVrqOYpASlNvdq+5K1mc+8de+0n2XlvBWjbaGMc1KQfHGgnUQdf11PtV9evAkjwdT9dg5ZV01eLQby44HdJ5vrUjSNZh7/f792PIGqiV0HIk7gKIRK4ngO1IGjsgncdwe8j8WswoI6rbgtdc/B6Ix0f+QNAnZK/Mi7VbL2+Wwn4ww8/9LsC1G/uNemquVhifPPNNyslf9WevcxQtUYdy2v2l4i8Pn8VCtRCEKmFQaJQnFfTVG1OmXJ4n78kITEJDdoLyiJ4fcq0NUCwX79+TsKxzlEb8At/tY8KIF5rhoe6qIIDX6sK8geAOiV/oUxOItZAv27durnam4d+0Uyj8tWsrpH4yhRVWKiM/FVDVL+6BhiqW0HnUf+6Rkir5qUR1Tq/4lX4iHQebaf+WRUktO24ceP8WrNaFbKystxbC+qjVwFDTJgwwXr06OFn5uHXpwKO3hLwiHUO5N/w8Jr0ve4vtcbotUjvdT3kDwBQhwowDRHk/3LwflhIr0DqzYVIvxOA/AEAahH1MQdbAZA/1DeQPwBAEqjpXt0NqpUhf0D+AACA/AH5AwAA8gfkDwAAyB+QPwAAIH9A/gAAgPwB+QMAAPIH5A8AAMgfkD8AACB/QP4AAID8AfkDAADyR/4AAADIH/kDAAAgf+QPAADIH5A/AAAgf0D+AACA/AH5AwAA8gfkDwAAyB+QP9R3ztwm1IVA2hOq89lA/sgfAAEgf9Ie+QPyB0AAyJ97jvwB+QPyJyB/AvIH5A/In4D8CcgfkD8gfwLyJyB/QP6A/JMLx0ue2D++nmYfdO5m76d3tfc7fWjZ//iX/Vh4LmS7V/+aYu06dvFDWvt0y/z7UNt35kbUbbwwe+WmhOLfeLtNheubv3abtWnXPuQ8yL/2QqQ0CQ+fjRxrrd56x1/ed7o4JH3/1KRJyLLig8f98ytNLXf5hkqdG/kD8gfkn2Q4WfrM2nfpbl/NWGiny1+4dcduPrYlG/dYaus0O3z5XsyMePriNTZoxJiEM+tk4yfPWeauL3gdyL9uyf9o8UNXYOw/KNvytu5P+BjBda+93soVHg4UlSF/QP6A/Gs6jJ86y3p/8reIcQvX7bCp81fEzIiPXH9gb6e1qxH5j5owxf6j33/a8f8pjNDsX3flrwLalHl5lr//hH30yaeVkr8+z1qx0TIys5A/IH9A/jUdVKtenL+7UhI4duORjRz/rQvVKf9TZc8ta8hI69V/oPtMn3/dln96t57uWdBntQCE194Tlb/+Sv4qBCB/QP6A/GswtHgj1fX5e8urdhaG9M22bvtB1P58LXfo2iNk/2h9+l6zfbz4lqlvW48+/Z381RT887kS5F+H5b9612EbNnaiv5yzeLWN/fb7SstfBYdg8z/yB+QPyL+Gav7q348Ut/3IBfu3pv8eNQM/ceup6zYYOPS/qq3m3/R//8U1IXvjCd59vwPN/nVY/n2zPnMFRK8Q9177Tq4A540fSVb+CjPz8l2rD/IH5A/Iv4bCl9/Ntt7/+feIcUNGj3ejsGNl4BowqBp6TQ34+2LMBOs3cDDyr4PyV+08vXtGhfWfZo+ypZv2Vlr+Cj0/HuDeAEH+gPwB+dfgaP+vcxf5tbWDF2+7ZdXqVIuLJ4FWb7WuMfnrmj7s1c/+e3Iu8q9j8h/zdY4b7Be+fs3uX1zXTVXkX/BbqXv2ggVL5A/IH5B/Nb/nP/qr79xgrbYdOrvR+3p9T4O4YmXQwQFfet0rVp/+tIU/JBQf6Ry/XP3dvXaotw+Qf+0HpZl+0yEY3v2go6W0aGmFl+9G3Of1N98KGa+RrPwV9N5/sOUJ+QPyB+RPQP4E5A/IH5A/AfkTkD8gf0D+BORPQP6A/AH5E5A/AfkD8gfkT0D+BOQPyB8AAKoX5I/8AQAA+QPyBwAA5A/IHwAAkD8gfwAAQP6A/AEAAPkD8gcAAOQPyB8AAJA/IH8AAED+gPwBapU2bdpE/BxpuTLHrGs8fvyYNI+R5lVJ57qc7sgf+QNAgCtXrjQq+V+4cKHRFwCC6RNM/6qmc1WOVRs8f/4c+SN/gPgcPXrUhg8fbp07d3Z/tRzM+Pbt22cfffSRpaen2xdffBGS+cXat0uXLrZy5Urr1KmTvffeey5u9uzZbjkjI8PftrS01EaPHu3WaZ/BgwdbUVFRxGt98eKFbdu2zfr27WutW7e2SZMmuXXe+bZs2eKus3v37rZ+/XqXEXrf4969e26bJk2auL+//vpr3O8Y6XzRjlOV+1gTNb9ECgC1kb6x0iyZ+xLrOXn27JmtWbPGpXuHDh1s+/btEWv+sa6loKDABg4caF27dnXfVceO9ryI9u3b2/Xr1/1z6Llo165d1IJhcF2i964y6DqU/teuXSNzQ/4AkTl37pzLcM6cOeOWjx8/bh07drTz58+75ebNm9vEiRP9DHL58uU2duzYhPZt1aqVTZ482Z4+fWqnTp2yV1991RYsWODijh07ZllZWe7z+PHjLT8/37+mwsJCGzRoUMTr3bFjhw0YMMDu379vDx48cJn0nj17XFxqaqr985//tN9//91lgH/7299s8+bNFTLe8Iw51neMdb7gcapyH2tK/okUAGojfWPdw2TuS6znZNOmTfb555+7c5SVldmIESOsRYsWFdI82rVI7L169fKFuWHDBhs1alTMlqL58+dbbm6uv14ynz59ekLyT/TeJYuOd+nSJZf2+h8A5A8QNUPdvXt3yLpdu3bZl19+6T7/5S9/cTL1kEi8TCzevsrQSkpK/LhXXnnF7t696y+r5iUOHDgQcoyTJ09aSkpKxOtVZn327Fl/WbVETxZNmzb1RSVOnDhhQ4cOjSv/WN8x1vmCx6nKfQynvLy8ysGTf7wCQG2kb6x7mMx9ifWcDBkyxEnUQwUVPQ/haR7tWsaMGWMHDx4MOb5aAmLJX/dZrRUeffr08VsC4sk/0XuXzLNRXFzsp3ld75oA5A8vGTVTPnnyJGSdMuC0tLS4mVi8fcMzsGiZ6M2bN23kyJGWmZnpanI5OTmuFh8J7aMm02Do3bu3i3vttdf8GqTQ57Zt28aVf6zvGOt8wf2qch+j1dqrM6g2GO1+1nT6JnoP492XWM+J0jmY9uruadasWcLXou+qroNE7lFwWddy8eJFu3PnjvXs2TPmdwg+04neu8o8G7pPXncXIH+AqDX/vXv3VqjdKVOLlzknu2+05ezsbNu/f7+/XhmpmoMjMWzYMLt69WqI4A8dOuTX/FXbD9YME6n5x/qOsc4XXvOv7H18mTX/2kjfRO9hvPsS6zlROp8+fTpuzT/atYTX/CXPKVOmxP2e6laaOnWq665Q8Hj33XdDChPRridZ+cdKczXzq9kfkD9AXNSvq9qP11yuDPTDDz/0m3tjZc7J7httWTUviVqo6VMZdLRmfw3WUu1P/bVCg6TU9yrUx6u427dvuz5d1Q4j9fmr1hWsJcb6jrHOFzxOVe5jTZBon39tpG+se5jMfYn1nGigp9fnr0KBzhesace7lvA+/yVLltg333wT93lRy4gGCPbr1y+kj13jBTRuQGgMgq71zTffrLL8AfkDVBsaWazMSYO5unXr5gZPJSKHZPeNtqxakfpLNbhMTco6hvpmNSAqHNWmNIpfItD5xo0b59d2dLytW7e6Udga9b127dqQ0f4eEyZMsB49evgjqmN9x1jnCz9OVe5jTcg/0dH+NZ2+8dIs0fsS6znROVatWuWOr3gVUFRwSeZa1KqggXZ6s0HjALw++HjPi0SvtwSC6N7rbQR1J+hZ1HiFSNeD/AH5A1QRMsxQ+fBDPzwbgPwByOAbEYj//6PWn2CtGwD5AyB/aMCo6V7N7suWLeNmAPIHAAAA5A8AAADIHwAAAJA/AAAAIH8AAABA/gAAAID8oSEwa9asmMuxto+3bXWeFwAA+QO8JPnrN9ZrQv7B4wIAIH+AKvDHH3+4CVL0gygLFy60devWuUlJHj165JYnTpzo/mp62OCyN4e5JH358mVbsGCBmwwmvOaviWI0iYomTdHc695kKZEKBloXft7gecS8efNCJlPR9nPnznWfda68vDybOXOm7dmzJ2bBQlOy6jvr2vLz8/3CRbT74aF1x44dc99XE8To+vQb7lrWPt71JnM9AADIH2qV7du3Oyl7aOpTTY6TaM1/+vTptnHjRl/IwXjNva4Z9h4+fOgkreOePXs2pvzjnVdTsRYUFPjrJeKff/7ZTWqjSV70E7eadU3XVFRUFPE7T5s2zU1T63HkyBE3OVAi90PfV1Pe6udjNYe6JpgpLCx0ccXFxbZ69Wr3OZnrAQBA/lCrqNYeRELTXOWJyn/SpEl248aNiPHhcfqsWnZV5K9pWb2pYYVq1ip4SK63bt3y16sm7wk9HM3ZHvwdfM365h0/3v2Q7H///Xd/+dtvv3WFGw/V8kUy1wMAgPyhVtFc6JomdeXKla6G+9NPP9mMGTMSln9ubm7UeNWww5kzZ05U+Sd6Xl1reXm5k+7SpUv9eDXJB8Py5csjfudYBY9498OTe7zrTOZ6AACQP9QqqomrP99DQg1KO578Yy2H1/xViw7W/L3+f69VQNsnclyNLdi3b59rrlfwatrhgwLVZJ+s/KvrfiRzPQAAyB9qFdVGJWVPdJJWsJk7vKabaM3Xq8nreDqumtlVk9YgOKFBdV7fuprytd3333+f0HnU375o0SJbsWKFG0sgdFzV2NW/Lg4ePOjGByQr/3j3I1H5J3M9AADIH2oV1bjVb+6NXletWsLToDaxc+dON1Jfg9kiLceSoZq6NcBPo/G1z8mTJ/3avprtNZLei1Nfu7b3iHceFR68wXVCx9XxJe/Fixfbtm3bXCEhWfnHux+Jyj+Z6wEAiMb/BcRRmn4M+gkIAAAAAElFTkSuQmCC"/>
          <p:cNvSpPr>
            <a:spLocks noChangeAspect="1" noChangeArrowheads="1"/>
          </p:cNvSpPr>
          <p:nvPr userDrawn="1"/>
        </p:nvSpPr>
        <p:spPr bwMode="auto">
          <a:xfrm>
            <a:off x="155575" y="-1233488"/>
            <a:ext cx="4867275" cy="25717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2" name="Pentagon 11"/>
          <p:cNvSpPr/>
          <p:nvPr userDrawn="1"/>
        </p:nvSpPr>
        <p:spPr>
          <a:xfrm>
            <a:off x="88637" y="86887"/>
            <a:ext cx="4026163" cy="545841"/>
          </a:xfrm>
          <a:prstGeom prst="homePlate">
            <a:avLst/>
          </a:prstGeom>
          <a:solidFill>
            <a:srgbClr val="01244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200" dirty="0"/>
              <a:t>Independent Practice</a:t>
            </a:r>
          </a:p>
        </p:txBody>
      </p:sp>
      <p:sp>
        <p:nvSpPr>
          <p:cNvPr id="8" name="Content Placeholder 10"/>
          <p:cNvSpPr>
            <a:spLocks noGrp="1"/>
          </p:cNvSpPr>
          <p:nvPr>
            <p:ph sz="half" idx="1"/>
          </p:nvPr>
        </p:nvSpPr>
        <p:spPr>
          <a:xfrm>
            <a:off x="572414" y="1012384"/>
            <a:ext cx="11059862" cy="4735272"/>
          </a:xfrm>
        </p:spPr>
        <p:txBody>
          <a:bodyPr/>
          <a:lstStyle/>
          <a:p>
            <a:pPr lvl="0"/>
            <a:r>
              <a:rPr lang="en-US"/>
              <a:t>Click to edit Master text styles</a:t>
            </a:r>
          </a:p>
        </p:txBody>
      </p:sp>
    </p:spTree>
    <p:extLst>
      <p:ext uri="{BB962C8B-B14F-4D97-AF65-F5344CB8AC3E}">
        <p14:creationId xmlns:p14="http://schemas.microsoft.com/office/powerpoint/2010/main" val="2399903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264570-5939-43EF-9B7B-854F84FD3A97}" type="datetimeFigureOut">
              <a:rPr lang="en-AU" smtClean="0"/>
              <a:t>17/05/2022</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0D8769-0E83-4683-82FB-4EA77C663467}" type="slidenum">
              <a:rPr lang="en-AU" smtClean="0"/>
              <a:t>‹#›</a:t>
            </a:fld>
            <a:endParaRPr lang="en-AU"/>
          </a:p>
        </p:txBody>
      </p:sp>
    </p:spTree>
    <p:extLst>
      <p:ext uri="{BB962C8B-B14F-4D97-AF65-F5344CB8AC3E}">
        <p14:creationId xmlns:p14="http://schemas.microsoft.com/office/powerpoint/2010/main" val="6597845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11.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1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0.png"/></Relationships>
</file>

<file path=ppt/slides/_rels/slide4.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pn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046BE2BE-401B-43B6-9F59-E6AE635E14BD}"/>
              </a:ext>
            </a:extLst>
          </p:cNvPr>
          <p:cNvSpPr txBox="1"/>
          <p:nvPr/>
        </p:nvSpPr>
        <p:spPr>
          <a:xfrm>
            <a:off x="135903" y="854106"/>
            <a:ext cx="11230365" cy="1077218"/>
          </a:xfrm>
          <a:prstGeom prst="rect">
            <a:avLst/>
          </a:prstGeom>
          <a:noFill/>
        </p:spPr>
        <p:txBody>
          <a:bodyPr wrap="square" rtlCol="0">
            <a:spAutoFit/>
          </a:bodyPr>
          <a:lstStyle/>
          <a:p>
            <a:r>
              <a:rPr lang="en-AU" sz="3200" b="1" dirty="0"/>
              <a:t>I will be able </a:t>
            </a:r>
            <a:r>
              <a:rPr lang="en-GB" sz="3200" b="1" dirty="0"/>
              <a:t>to determine the outcomes using addition and multiplication rules</a:t>
            </a:r>
          </a:p>
        </p:txBody>
      </p:sp>
      <p:sp>
        <p:nvSpPr>
          <p:cNvPr id="21" name="TextBox 20">
            <a:extLst>
              <a:ext uri="{FF2B5EF4-FFF2-40B4-BE49-F238E27FC236}">
                <a16:creationId xmlns:a16="http://schemas.microsoft.com/office/drawing/2014/main" id="{8E7845BC-DC72-44E1-BABF-6AFB4DC3022D}"/>
              </a:ext>
            </a:extLst>
          </p:cNvPr>
          <p:cNvSpPr txBox="1"/>
          <p:nvPr/>
        </p:nvSpPr>
        <p:spPr>
          <a:xfrm>
            <a:off x="135904" y="3284478"/>
            <a:ext cx="10973204" cy="1200329"/>
          </a:xfrm>
          <a:prstGeom prst="rect">
            <a:avLst/>
          </a:prstGeom>
          <a:noFill/>
        </p:spPr>
        <p:txBody>
          <a:bodyPr wrap="square" rtlCol="0">
            <a:spAutoFit/>
          </a:bodyPr>
          <a:lstStyle/>
          <a:p>
            <a:r>
              <a:rPr lang="en-AU" sz="2400" b="1" dirty="0">
                <a:cs typeface="Arial" panose="020B0604020202020204" pitchFamily="34" charset="0"/>
              </a:rPr>
              <a:t>At the end of the lesson, I will be able to:</a:t>
            </a:r>
          </a:p>
          <a:p>
            <a:pPr marL="457200" indent="-457200">
              <a:buFont typeface="Arial" panose="020B0604020202020204" pitchFamily="34" charset="0"/>
              <a:buChar char="•"/>
            </a:pPr>
            <a:r>
              <a:rPr lang="en-GB" sz="2400" b="1" dirty="0">
                <a:cs typeface="Arial" panose="020B0604020202020204" pitchFamily="34" charset="0"/>
              </a:rPr>
              <a:t>Apply the addition principal to problems</a:t>
            </a:r>
          </a:p>
          <a:p>
            <a:pPr marL="457200" indent="-457200">
              <a:buFont typeface="Arial" panose="020B0604020202020204" pitchFamily="34" charset="0"/>
              <a:buChar char="•"/>
            </a:pPr>
            <a:r>
              <a:rPr lang="en-GB" sz="2400" b="1" dirty="0">
                <a:cs typeface="Arial" panose="020B0604020202020204" pitchFamily="34" charset="0"/>
              </a:rPr>
              <a:t>Apply the multiplication principal to problems</a:t>
            </a:r>
          </a:p>
        </p:txBody>
      </p:sp>
      <p:sp>
        <p:nvSpPr>
          <p:cNvPr id="29" name="TextBox 28">
            <a:extLst>
              <a:ext uri="{FF2B5EF4-FFF2-40B4-BE49-F238E27FC236}">
                <a16:creationId xmlns:a16="http://schemas.microsoft.com/office/drawing/2014/main" id="{9EBEE264-396E-4E54-8000-6F24F770F99A}"/>
              </a:ext>
            </a:extLst>
          </p:cNvPr>
          <p:cNvSpPr txBox="1"/>
          <p:nvPr/>
        </p:nvSpPr>
        <p:spPr>
          <a:xfrm>
            <a:off x="0" y="-6605"/>
            <a:ext cx="3424403"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Learning Objective</a:t>
            </a:r>
          </a:p>
        </p:txBody>
      </p:sp>
      <p:sp>
        <p:nvSpPr>
          <p:cNvPr id="30" name="TextBox 29">
            <a:extLst>
              <a:ext uri="{FF2B5EF4-FFF2-40B4-BE49-F238E27FC236}">
                <a16:creationId xmlns:a16="http://schemas.microsoft.com/office/drawing/2014/main" id="{2ADA7AF8-1FC9-4807-B4FF-6DF092ABA010}"/>
              </a:ext>
            </a:extLst>
          </p:cNvPr>
          <p:cNvSpPr txBox="1"/>
          <p:nvPr/>
        </p:nvSpPr>
        <p:spPr>
          <a:xfrm>
            <a:off x="0" y="2619198"/>
            <a:ext cx="2916437"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Success Criteria</a:t>
            </a:r>
          </a:p>
        </p:txBody>
      </p:sp>
    </p:spTree>
    <p:extLst>
      <p:ext uri="{BB962C8B-B14F-4D97-AF65-F5344CB8AC3E}">
        <p14:creationId xmlns:p14="http://schemas.microsoft.com/office/powerpoint/2010/main" val="2013867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57600" y="812617"/>
            <a:ext cx="9144000" cy="1054975"/>
          </a:xfrm>
        </p:spPr>
        <p:txBody>
          <a:bodyPr>
            <a:normAutofit/>
          </a:bodyPr>
          <a:lstStyle/>
          <a:p>
            <a:pPr algn="l"/>
            <a:r>
              <a:rPr lang="en-AU" sz="4000" dirty="0"/>
              <a:t>Complete </a:t>
            </a:r>
            <a:r>
              <a:rPr lang="en-AU" sz="4000"/>
              <a:t>Ex 10A</a:t>
            </a:r>
            <a:endParaRPr lang="en-AU" sz="4000" dirty="0"/>
          </a:p>
        </p:txBody>
      </p:sp>
      <p:sp>
        <p:nvSpPr>
          <p:cNvPr id="3" name="TextBox 2">
            <a:extLst>
              <a:ext uri="{FF2B5EF4-FFF2-40B4-BE49-F238E27FC236}">
                <a16:creationId xmlns:a16="http://schemas.microsoft.com/office/drawing/2014/main" id="{B4B07689-760D-4D71-9448-AFF1CCEB30E0}"/>
              </a:ext>
            </a:extLst>
          </p:cNvPr>
          <p:cNvSpPr txBox="1"/>
          <p:nvPr/>
        </p:nvSpPr>
        <p:spPr>
          <a:xfrm>
            <a:off x="0" y="-28398"/>
            <a:ext cx="3895468" cy="584775"/>
          </a:xfrm>
          <a:prstGeom prst="homePlate">
            <a:avLst/>
          </a:prstGeom>
          <a:solidFill>
            <a:srgbClr val="002060"/>
          </a:solidFill>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Independent Practice</a:t>
            </a:r>
          </a:p>
        </p:txBody>
      </p:sp>
    </p:spTree>
    <p:extLst>
      <p:ext uri="{BB962C8B-B14F-4D97-AF65-F5344CB8AC3E}">
        <p14:creationId xmlns:p14="http://schemas.microsoft.com/office/powerpoint/2010/main" val="989493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297B6-E592-684C-A3F1-1842AACA7145}"/>
              </a:ext>
            </a:extLst>
          </p:cNvPr>
          <p:cNvSpPr>
            <a:spLocks noGrp="1"/>
          </p:cNvSpPr>
          <p:nvPr>
            <p:ph type="title"/>
          </p:nvPr>
        </p:nvSpPr>
        <p:spPr/>
        <p:txBody>
          <a:bodyPr/>
          <a:lstStyle/>
          <a:p>
            <a:r>
              <a:rPr lang="en-US" dirty="0"/>
              <a:t>A = {vowels in the English alphabet}</a:t>
            </a:r>
          </a:p>
        </p:txBody>
      </p:sp>
      <p:sp>
        <p:nvSpPr>
          <p:cNvPr id="3" name="Content Placeholder 2">
            <a:extLst>
              <a:ext uri="{FF2B5EF4-FFF2-40B4-BE49-F238E27FC236}">
                <a16:creationId xmlns:a16="http://schemas.microsoft.com/office/drawing/2014/main" id="{C4C7CBF8-AC13-AC42-AAA6-F335F338CEDC}"/>
              </a:ext>
            </a:extLst>
          </p:cNvPr>
          <p:cNvSpPr>
            <a:spLocks noGrp="1"/>
          </p:cNvSpPr>
          <p:nvPr>
            <p:ph idx="1"/>
          </p:nvPr>
        </p:nvSpPr>
        <p:spPr>
          <a:xfrm>
            <a:off x="1824038" y="1460499"/>
            <a:ext cx="8543925" cy="5032375"/>
          </a:xfrm>
        </p:spPr>
        <p:txBody>
          <a:bodyPr/>
          <a:lstStyle/>
          <a:p>
            <a:r>
              <a:rPr lang="en-US" dirty="0"/>
              <a:t>List the element of A</a:t>
            </a:r>
          </a:p>
          <a:p>
            <a:pPr marL="0" indent="0">
              <a:buNone/>
            </a:pPr>
            <a:endParaRPr lang="en-US" dirty="0"/>
          </a:p>
          <a:p>
            <a:r>
              <a:rPr lang="en-US" dirty="0"/>
              <a:t>What is n(A)?</a:t>
            </a:r>
          </a:p>
          <a:p>
            <a:endParaRPr lang="en-US" dirty="0"/>
          </a:p>
          <a:p>
            <a:r>
              <a:rPr lang="en-US" dirty="0"/>
              <a:t>Is e an element of A? </a:t>
            </a:r>
          </a:p>
          <a:p>
            <a:endParaRPr lang="en-US" dirty="0"/>
          </a:p>
          <a:p>
            <a:r>
              <a:rPr lang="en-US" dirty="0"/>
              <a:t>Is f an element of A?</a:t>
            </a:r>
          </a:p>
          <a:p>
            <a:endParaRPr lang="en-US" dirty="0"/>
          </a:p>
        </p:txBody>
      </p:sp>
      <mc:AlternateContent xmlns:mc="http://schemas.openxmlformats.org/markup-compatibility/2006" xmlns:a14="http://schemas.microsoft.com/office/drawing/2010/main">
        <mc:Choice Requires="a14">
          <p:sp>
            <p:nvSpPr>
              <p:cNvPr id="5" name="TextBox 4"/>
              <p:cNvSpPr txBox="1"/>
              <p:nvPr/>
            </p:nvSpPr>
            <p:spPr>
              <a:xfrm>
                <a:off x="5638800" y="3471949"/>
                <a:ext cx="2016578"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a:fld id="{825F15A7-03F4-43D7-82C5-3E23DA2F108C}" type="mathplaceholder">
                        <a:rPr lang="en-AU" i="1" smtClean="0">
                          <a:latin typeface="Cambria Math" panose="02040503050406030204" pitchFamily="18" charset="0"/>
                        </a:rPr>
                        <a:t>Type equation here.</a:t>
                      </a:fld>
                    </m:oMath>
                  </m:oMathPara>
                </a14:m>
                <a:endParaRPr lang="en-AU" dirty="0"/>
              </a:p>
            </p:txBody>
          </p:sp>
        </mc:Choice>
        <mc:Fallback xmlns="">
          <p:sp>
            <p:nvSpPr>
              <p:cNvPr id="5" name="TextBox 4"/>
              <p:cNvSpPr txBox="1">
                <a:spLocks noRot="1" noChangeAspect="1" noMove="1" noResize="1" noEditPoints="1" noAdjustHandles="1" noChangeArrowheads="1" noChangeShapeType="1" noTextEdit="1"/>
              </p:cNvSpPr>
              <p:nvPr/>
            </p:nvSpPr>
            <p:spPr>
              <a:xfrm>
                <a:off x="5638800" y="3471949"/>
                <a:ext cx="2016578" cy="276999"/>
              </a:xfrm>
              <a:prstGeom prst="rect">
                <a:avLst/>
              </a:prstGeom>
              <a:blipFill rotWithShape="0">
                <a:blip r:embed="rId2"/>
                <a:stretch>
                  <a:fillRect l="-3323" r="-2719" b="-33333"/>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5483214" y="1794075"/>
                <a:ext cx="2528064"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AU" sz="2800" b="0" i="1" smtClean="0">
                          <a:solidFill>
                            <a:schemeClr val="accent5">
                              <a:lumMod val="50000"/>
                            </a:schemeClr>
                          </a:solidFill>
                          <a:latin typeface="Cambria Math" panose="02040503050406030204" pitchFamily="18" charset="0"/>
                        </a:rPr>
                        <m:t>𝐴</m:t>
                      </m:r>
                      <m:r>
                        <a:rPr lang="en-AU" sz="2800" b="0" i="1" smtClean="0">
                          <a:solidFill>
                            <a:schemeClr val="accent5">
                              <a:lumMod val="50000"/>
                            </a:schemeClr>
                          </a:solidFill>
                          <a:latin typeface="Cambria Math" panose="02040503050406030204" pitchFamily="18" charset="0"/>
                        </a:rPr>
                        <m:t>={</m:t>
                      </m:r>
                      <m:r>
                        <a:rPr lang="en-AU" sz="2800" b="0" i="1" smtClean="0">
                          <a:solidFill>
                            <a:schemeClr val="accent5">
                              <a:lumMod val="50000"/>
                            </a:schemeClr>
                          </a:solidFill>
                          <a:latin typeface="Cambria Math" panose="02040503050406030204" pitchFamily="18" charset="0"/>
                        </a:rPr>
                        <m:t>𝑎</m:t>
                      </m:r>
                      <m:r>
                        <a:rPr lang="en-AU" sz="2800" b="0" i="1" smtClean="0">
                          <a:solidFill>
                            <a:schemeClr val="accent5">
                              <a:lumMod val="50000"/>
                            </a:schemeClr>
                          </a:solidFill>
                          <a:latin typeface="Cambria Math" panose="02040503050406030204" pitchFamily="18" charset="0"/>
                        </a:rPr>
                        <m:t>,</m:t>
                      </m:r>
                      <m:r>
                        <a:rPr lang="en-AU" sz="2800" b="0" i="1" smtClean="0">
                          <a:solidFill>
                            <a:schemeClr val="accent5">
                              <a:lumMod val="50000"/>
                            </a:schemeClr>
                          </a:solidFill>
                          <a:latin typeface="Cambria Math" panose="02040503050406030204" pitchFamily="18" charset="0"/>
                        </a:rPr>
                        <m:t>𝑒</m:t>
                      </m:r>
                      <m:r>
                        <a:rPr lang="en-AU" sz="2800" b="0" i="1" smtClean="0">
                          <a:solidFill>
                            <a:schemeClr val="accent5">
                              <a:lumMod val="50000"/>
                            </a:schemeClr>
                          </a:solidFill>
                          <a:latin typeface="Cambria Math" panose="02040503050406030204" pitchFamily="18" charset="0"/>
                        </a:rPr>
                        <m:t>,</m:t>
                      </m:r>
                      <m:r>
                        <a:rPr lang="en-AU" sz="2800" b="0" i="1" smtClean="0">
                          <a:solidFill>
                            <a:schemeClr val="accent5">
                              <a:lumMod val="50000"/>
                            </a:schemeClr>
                          </a:solidFill>
                          <a:latin typeface="Cambria Math" panose="02040503050406030204" pitchFamily="18" charset="0"/>
                        </a:rPr>
                        <m:t>𝑖</m:t>
                      </m:r>
                      <m:r>
                        <a:rPr lang="en-AU" sz="2800" b="0" i="1" smtClean="0">
                          <a:solidFill>
                            <a:schemeClr val="accent5">
                              <a:lumMod val="50000"/>
                            </a:schemeClr>
                          </a:solidFill>
                          <a:latin typeface="Cambria Math" panose="02040503050406030204" pitchFamily="18" charset="0"/>
                        </a:rPr>
                        <m:t>,</m:t>
                      </m:r>
                      <m:r>
                        <a:rPr lang="en-AU" sz="2800" b="0" i="1" smtClean="0">
                          <a:solidFill>
                            <a:schemeClr val="accent5">
                              <a:lumMod val="50000"/>
                            </a:schemeClr>
                          </a:solidFill>
                          <a:latin typeface="Cambria Math" panose="02040503050406030204" pitchFamily="18" charset="0"/>
                        </a:rPr>
                        <m:t>𝑜</m:t>
                      </m:r>
                      <m:r>
                        <a:rPr lang="en-AU" sz="2800" b="0" i="1" smtClean="0">
                          <a:solidFill>
                            <a:schemeClr val="accent5">
                              <a:lumMod val="50000"/>
                            </a:schemeClr>
                          </a:solidFill>
                          <a:latin typeface="Cambria Math" panose="02040503050406030204" pitchFamily="18" charset="0"/>
                        </a:rPr>
                        <m:t>,</m:t>
                      </m:r>
                      <m:r>
                        <a:rPr lang="en-AU" sz="2800" b="0" i="1" smtClean="0">
                          <a:solidFill>
                            <a:schemeClr val="accent5">
                              <a:lumMod val="50000"/>
                            </a:schemeClr>
                          </a:solidFill>
                          <a:latin typeface="Cambria Math" panose="02040503050406030204" pitchFamily="18" charset="0"/>
                        </a:rPr>
                        <m:t>𝑢</m:t>
                      </m:r>
                      <m:r>
                        <a:rPr lang="en-AU" sz="2800" b="0" i="1" smtClean="0">
                          <a:solidFill>
                            <a:schemeClr val="accent5">
                              <a:lumMod val="50000"/>
                            </a:schemeClr>
                          </a:solidFill>
                          <a:latin typeface="Cambria Math" panose="02040503050406030204" pitchFamily="18" charset="0"/>
                        </a:rPr>
                        <m:t>}</m:t>
                      </m:r>
                    </m:oMath>
                  </m:oMathPara>
                </a14:m>
                <a:endParaRPr lang="en-AU" sz="2800" dirty="0">
                  <a:solidFill>
                    <a:schemeClr val="accent5">
                      <a:lumMod val="50000"/>
                    </a:schemeClr>
                  </a:solidFill>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5483214" y="1794075"/>
                <a:ext cx="2528064" cy="430887"/>
              </a:xfrm>
              <a:prstGeom prst="rect">
                <a:avLst/>
              </a:prstGeom>
              <a:blipFill rotWithShape="0">
                <a:blip r:embed="rId3"/>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4848212" y="2891419"/>
                <a:ext cx="1489895"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AU" sz="2800" b="0" i="1" smtClean="0">
                          <a:solidFill>
                            <a:schemeClr val="accent5">
                              <a:lumMod val="50000"/>
                            </a:schemeClr>
                          </a:solidFill>
                          <a:latin typeface="Cambria Math" panose="02040503050406030204" pitchFamily="18" charset="0"/>
                        </a:rPr>
                        <m:t>𝑛</m:t>
                      </m:r>
                      <m:d>
                        <m:dPr>
                          <m:ctrlPr>
                            <a:rPr lang="en-AU" sz="2800" b="0" i="1" smtClean="0">
                              <a:solidFill>
                                <a:schemeClr val="accent5">
                                  <a:lumMod val="50000"/>
                                </a:schemeClr>
                              </a:solidFill>
                              <a:latin typeface="Cambria Math" panose="02040503050406030204" pitchFamily="18" charset="0"/>
                            </a:rPr>
                          </m:ctrlPr>
                        </m:dPr>
                        <m:e>
                          <m:r>
                            <a:rPr lang="en-AU" sz="2800" b="0" i="1" smtClean="0">
                              <a:solidFill>
                                <a:schemeClr val="accent5">
                                  <a:lumMod val="50000"/>
                                </a:schemeClr>
                              </a:solidFill>
                              <a:latin typeface="Cambria Math" panose="02040503050406030204" pitchFamily="18" charset="0"/>
                            </a:rPr>
                            <m:t>𝐴</m:t>
                          </m:r>
                        </m:e>
                      </m:d>
                      <m:r>
                        <a:rPr lang="en-AU" sz="2800" b="0" i="1" smtClean="0">
                          <a:solidFill>
                            <a:schemeClr val="accent5">
                              <a:lumMod val="50000"/>
                            </a:schemeClr>
                          </a:solidFill>
                          <a:latin typeface="Cambria Math" panose="02040503050406030204" pitchFamily="18" charset="0"/>
                        </a:rPr>
                        <m:t>=5</m:t>
                      </m:r>
                    </m:oMath>
                  </m:oMathPara>
                </a14:m>
                <a:endParaRPr lang="en-AU" sz="2800" dirty="0">
                  <a:solidFill>
                    <a:schemeClr val="accent5">
                      <a:lumMod val="50000"/>
                    </a:schemeClr>
                  </a:solidFill>
                </a:endParaRPr>
              </a:p>
            </p:txBody>
          </p:sp>
        </mc:Choice>
        <mc:Fallback xmlns="">
          <p:sp>
            <p:nvSpPr>
              <p:cNvPr id="7" name="TextBox 6"/>
              <p:cNvSpPr txBox="1">
                <a:spLocks noRot="1" noChangeAspect="1" noMove="1" noResize="1" noEditPoints="1" noAdjustHandles="1" noChangeArrowheads="1" noChangeShapeType="1" noTextEdit="1"/>
              </p:cNvSpPr>
              <p:nvPr/>
            </p:nvSpPr>
            <p:spPr>
              <a:xfrm>
                <a:off x="4848212" y="2891419"/>
                <a:ext cx="1489895" cy="430887"/>
              </a:xfrm>
              <a:prstGeom prst="rect">
                <a:avLst/>
              </a:prstGeom>
              <a:blipFill rotWithShape="0">
                <a:blip r:embed="rId4"/>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5444194" y="4047938"/>
                <a:ext cx="648575"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AU" sz="2800" b="0" i="1" smtClean="0">
                          <a:solidFill>
                            <a:schemeClr val="accent5">
                              <a:lumMod val="50000"/>
                            </a:schemeClr>
                          </a:solidFill>
                          <a:latin typeface="Cambria Math" panose="02040503050406030204" pitchFamily="18" charset="0"/>
                        </a:rPr>
                        <m:t>𝑌𝑒𝑠</m:t>
                      </m:r>
                    </m:oMath>
                  </m:oMathPara>
                </a14:m>
                <a:endParaRPr lang="en-AU" sz="2800" dirty="0">
                  <a:solidFill>
                    <a:schemeClr val="accent5">
                      <a:lumMod val="50000"/>
                    </a:schemeClr>
                  </a:solidFill>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5444194" y="4047938"/>
                <a:ext cx="648575" cy="430887"/>
              </a:xfrm>
              <a:prstGeom prst="rect">
                <a:avLst/>
              </a:prstGeom>
              <a:blipFill rotWithShape="0">
                <a:blip r:embed="rId5"/>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5425480" y="4905467"/>
                <a:ext cx="543290"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AU" sz="2800" b="0" i="1" smtClean="0">
                          <a:solidFill>
                            <a:schemeClr val="accent5">
                              <a:lumMod val="50000"/>
                            </a:schemeClr>
                          </a:solidFill>
                          <a:latin typeface="Cambria Math" panose="02040503050406030204" pitchFamily="18" charset="0"/>
                        </a:rPr>
                        <m:t>𝑁𝑜</m:t>
                      </m:r>
                    </m:oMath>
                  </m:oMathPara>
                </a14:m>
                <a:endParaRPr lang="en-AU" sz="2800" dirty="0">
                  <a:solidFill>
                    <a:schemeClr val="accent5">
                      <a:lumMod val="50000"/>
                    </a:schemeClr>
                  </a:solidFill>
                </a:endParaRPr>
              </a:p>
            </p:txBody>
          </p:sp>
        </mc:Choice>
        <mc:Fallback xmlns="">
          <p:sp>
            <p:nvSpPr>
              <p:cNvPr id="9" name="TextBox 8"/>
              <p:cNvSpPr txBox="1">
                <a:spLocks noRot="1" noChangeAspect="1" noMove="1" noResize="1" noEditPoints="1" noAdjustHandles="1" noChangeArrowheads="1" noChangeShapeType="1" noTextEdit="1"/>
              </p:cNvSpPr>
              <p:nvPr/>
            </p:nvSpPr>
            <p:spPr>
              <a:xfrm>
                <a:off x="5425480" y="4905467"/>
                <a:ext cx="543290" cy="430887"/>
              </a:xfrm>
              <a:prstGeom prst="rect">
                <a:avLst/>
              </a:prstGeom>
              <a:blipFill rotWithShape="0">
                <a:blip r:embed="rId6"/>
                <a:stretch>
                  <a:fillRect/>
                </a:stretch>
              </a:blipFill>
            </p:spPr>
            <p:txBody>
              <a:bodyPr/>
              <a:lstStyle/>
              <a:p>
                <a:r>
                  <a:rPr lang="en-AU">
                    <a:noFill/>
                  </a:rPr>
                  <a:t> </a:t>
                </a:r>
              </a:p>
            </p:txBody>
          </p:sp>
        </mc:Fallback>
      </mc:AlternateContent>
      <p:sp>
        <p:nvSpPr>
          <p:cNvPr id="10" name="TextBox 9">
            <a:extLst>
              <a:ext uri="{FF2B5EF4-FFF2-40B4-BE49-F238E27FC236}">
                <a16:creationId xmlns:a16="http://schemas.microsoft.com/office/drawing/2014/main" id="{A2FBB2FC-C718-838F-5D20-6B57DBEA9A79}"/>
              </a:ext>
            </a:extLst>
          </p:cNvPr>
          <p:cNvSpPr txBox="1"/>
          <p:nvPr/>
        </p:nvSpPr>
        <p:spPr>
          <a:xfrm>
            <a:off x="0" y="-6605"/>
            <a:ext cx="4796715"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Activating prior knowledge</a:t>
            </a:r>
          </a:p>
        </p:txBody>
      </p:sp>
    </p:spTree>
    <p:extLst>
      <p:ext uri="{BB962C8B-B14F-4D97-AF65-F5344CB8AC3E}">
        <p14:creationId xmlns:p14="http://schemas.microsoft.com/office/powerpoint/2010/main" val="547048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1883" y="5596312"/>
            <a:ext cx="2663959" cy="482398"/>
          </a:xfrm>
        </p:spPr>
        <p:txBody>
          <a:bodyPr>
            <a:normAutofit/>
          </a:bodyPr>
          <a:lstStyle/>
          <a:p>
            <a:pPr marL="0" indent="0" algn="r">
              <a:buNone/>
            </a:pPr>
            <a:r>
              <a:rPr lang="en-AU" sz="2400" b="1" dirty="0"/>
              <a:t>Natural Numbers:</a:t>
            </a:r>
            <a:endParaRPr lang="en-AU" sz="1600" b="1" dirty="0"/>
          </a:p>
          <a:p>
            <a:pPr marL="0" indent="0" algn="r">
              <a:buNone/>
            </a:pPr>
            <a:endParaRPr lang="en-AU" sz="2400" b="1" dirty="0"/>
          </a:p>
        </p:txBody>
      </p:sp>
      <mc:AlternateContent xmlns:mc="http://schemas.openxmlformats.org/markup-compatibility/2006" xmlns:a14="http://schemas.microsoft.com/office/drawing/2010/main">
        <mc:Choice Requires="a14">
          <p:sp>
            <p:nvSpPr>
              <p:cNvPr id="4" name="TextBox 3"/>
              <p:cNvSpPr txBox="1"/>
              <p:nvPr/>
            </p:nvSpPr>
            <p:spPr>
              <a:xfrm>
                <a:off x="2705867" y="739824"/>
                <a:ext cx="9020619" cy="1200329"/>
              </a:xfrm>
              <a:prstGeom prst="rect">
                <a:avLst/>
              </a:prstGeom>
              <a:noFill/>
            </p:spPr>
            <p:txBody>
              <a:bodyPr wrap="square" rtlCol="0">
                <a:spAutoFit/>
              </a:bodyPr>
              <a:lstStyle/>
              <a:p>
                <a:r>
                  <a:rPr lang="en-GB" sz="2400" b="1" dirty="0">
                    <a:solidFill>
                      <a:srgbClr val="002060"/>
                    </a:solidFill>
                  </a:rPr>
                  <a:t>Numbers of a continuous quantity, can be expressed as an infinite decimal expansion. Denoted by </a:t>
                </a:r>
                <a14:m>
                  <m:oMath xmlns:m="http://schemas.openxmlformats.org/officeDocument/2006/math">
                    <m:r>
                      <a:rPr lang="en-GB" sz="2400" b="1" i="1" smtClean="0">
                        <a:solidFill>
                          <a:srgbClr val="002060"/>
                        </a:solidFill>
                        <a:latin typeface="Cambria Math" panose="02040503050406030204" pitchFamily="18" charset="0"/>
                        <a:ea typeface="Cambria Math" panose="02040503050406030204" pitchFamily="18" charset="0"/>
                      </a:rPr>
                      <m:t>ℝ</m:t>
                    </m:r>
                  </m:oMath>
                </a14:m>
                <a:endParaRPr lang="en-AU" sz="2400" b="1" dirty="0">
                  <a:solidFill>
                    <a:srgbClr val="002060"/>
                  </a:solidFill>
                  <a:ea typeface="Cambria Math" panose="02040503050406030204" pitchFamily="18" charset="0"/>
                </a:endParaRPr>
              </a:p>
              <a:p>
                <a14:m>
                  <m:oMath xmlns:m="http://schemas.openxmlformats.org/officeDocument/2006/math">
                    <m:sSup>
                      <m:sSupPr>
                        <m:ctrlPr>
                          <a:rPr lang="en-AU" sz="2400" b="1" i="1" smtClean="0">
                            <a:solidFill>
                              <a:srgbClr val="002060"/>
                            </a:solidFill>
                            <a:latin typeface="Cambria Math" panose="02040503050406030204" pitchFamily="18" charset="0"/>
                            <a:ea typeface="Cambria Math" panose="02040503050406030204" pitchFamily="18" charset="0"/>
                          </a:rPr>
                        </m:ctrlPr>
                      </m:sSupPr>
                      <m:e>
                        <m:r>
                          <a:rPr lang="en-GB" sz="2400" b="1" i="1">
                            <a:solidFill>
                              <a:srgbClr val="002060"/>
                            </a:solidFill>
                            <a:latin typeface="Cambria Math" panose="02040503050406030204" pitchFamily="18" charset="0"/>
                            <a:ea typeface="Cambria Math" panose="02040503050406030204" pitchFamily="18" charset="0"/>
                          </a:rPr>
                          <m:t>ℝ</m:t>
                        </m:r>
                      </m:e>
                      <m:sup>
                        <m:r>
                          <a:rPr lang="en-AU" sz="2400" b="1" i="1" smtClean="0">
                            <a:solidFill>
                              <a:srgbClr val="002060"/>
                            </a:solidFill>
                            <a:latin typeface="Cambria Math" panose="02040503050406030204" pitchFamily="18" charset="0"/>
                            <a:ea typeface="Cambria Math" panose="02040503050406030204" pitchFamily="18" charset="0"/>
                          </a:rPr>
                          <m:t>+</m:t>
                        </m:r>
                      </m:sup>
                    </m:sSup>
                    <m:r>
                      <a:rPr lang="en-AU" sz="2400" b="1" i="1" smtClean="0">
                        <a:solidFill>
                          <a:srgbClr val="002060"/>
                        </a:solidFill>
                        <a:latin typeface="Cambria Math" panose="02040503050406030204" pitchFamily="18" charset="0"/>
                        <a:ea typeface="Cambria Math" panose="02040503050406030204" pitchFamily="18" charset="0"/>
                      </a:rPr>
                      <m:t>−</m:t>
                    </m:r>
                  </m:oMath>
                </a14:m>
                <a:r>
                  <a:rPr lang="en-AU" sz="2400" b="1" dirty="0">
                    <a:solidFill>
                      <a:srgbClr val="002060"/>
                    </a:solidFill>
                  </a:rPr>
                  <a:t> positive real numbers, </a:t>
                </a:r>
                <a14:m>
                  <m:oMath xmlns:m="http://schemas.openxmlformats.org/officeDocument/2006/math">
                    <m:r>
                      <a:rPr lang="en-GB" sz="2400" b="1" i="1">
                        <a:solidFill>
                          <a:srgbClr val="002060"/>
                        </a:solidFill>
                        <a:latin typeface="Cambria Math" panose="02040503050406030204" pitchFamily="18" charset="0"/>
                        <a:ea typeface="Cambria Math" panose="02040503050406030204" pitchFamily="18" charset="0"/>
                      </a:rPr>
                      <m:t>ℝ</m:t>
                    </m:r>
                    <m:r>
                      <a:rPr lang="en-AU" sz="2400" b="1" i="1" smtClean="0">
                        <a:solidFill>
                          <a:srgbClr val="002060"/>
                        </a:solidFill>
                        <a:latin typeface="Cambria Math" panose="02040503050406030204" pitchFamily="18" charset="0"/>
                        <a:ea typeface="Cambria Math" panose="02040503050406030204" pitchFamily="18" charset="0"/>
                      </a:rPr>
                      <m:t>\</m:t>
                    </m:r>
                    <m:r>
                      <m:rPr>
                        <m:lit/>
                      </m:rPr>
                      <a:rPr lang="en-AU" sz="2400" b="1" i="1" smtClean="0">
                        <a:solidFill>
                          <a:srgbClr val="002060"/>
                        </a:solidFill>
                        <a:latin typeface="Cambria Math" panose="02040503050406030204" pitchFamily="18" charset="0"/>
                        <a:ea typeface="Cambria Math" panose="02040503050406030204" pitchFamily="18" charset="0"/>
                      </a:rPr>
                      <m:t>{</m:t>
                    </m:r>
                    <m:r>
                      <a:rPr lang="en-AU" sz="2400" b="1" i="1" smtClean="0">
                        <a:solidFill>
                          <a:srgbClr val="002060"/>
                        </a:solidFill>
                        <a:latin typeface="Cambria Math" panose="02040503050406030204" pitchFamily="18" charset="0"/>
                        <a:ea typeface="Cambria Math" panose="02040503050406030204" pitchFamily="18" charset="0"/>
                      </a:rPr>
                      <m:t>𝟎</m:t>
                    </m:r>
                    <m:r>
                      <a:rPr lang="en-AU" sz="2400" b="1" i="1" smtClean="0">
                        <a:solidFill>
                          <a:srgbClr val="002060"/>
                        </a:solidFill>
                        <a:latin typeface="Cambria Math" panose="02040503050406030204" pitchFamily="18" charset="0"/>
                        <a:ea typeface="Cambria Math" panose="02040503050406030204" pitchFamily="18" charset="0"/>
                      </a:rPr>
                      <m:t>}</m:t>
                    </m:r>
                  </m:oMath>
                </a14:m>
                <a:r>
                  <a:rPr lang="en-AU" sz="2400" b="1" dirty="0">
                    <a:solidFill>
                      <a:srgbClr val="002060"/>
                    </a:solidFill>
                  </a:rPr>
                  <a:t> – </a:t>
                </a:r>
                <a:r>
                  <a:rPr lang="en-AU" sz="2400" dirty="0">
                    <a:solidFill>
                      <a:srgbClr val="002060"/>
                    </a:solidFill>
                  </a:rPr>
                  <a:t>all real numbers excluding 0</a:t>
                </a:r>
              </a:p>
            </p:txBody>
          </p:sp>
        </mc:Choice>
        <mc:Fallback xmlns="">
          <p:sp>
            <p:nvSpPr>
              <p:cNvPr id="4" name="TextBox 3"/>
              <p:cNvSpPr txBox="1">
                <a:spLocks noRot="1" noChangeAspect="1" noMove="1" noResize="1" noEditPoints="1" noAdjustHandles="1" noChangeArrowheads="1" noChangeShapeType="1" noTextEdit="1"/>
              </p:cNvSpPr>
              <p:nvPr/>
            </p:nvSpPr>
            <p:spPr>
              <a:xfrm>
                <a:off x="2705867" y="739824"/>
                <a:ext cx="9020619" cy="1200329"/>
              </a:xfrm>
              <a:prstGeom prst="rect">
                <a:avLst/>
              </a:prstGeom>
              <a:blipFill>
                <a:blip r:embed="rId2"/>
                <a:stretch>
                  <a:fillRect l="-1081" t="-4061" b="-10660"/>
                </a:stretch>
              </a:blipFill>
            </p:spPr>
            <p:txBody>
              <a:bodyPr/>
              <a:lstStyle/>
              <a:p>
                <a:r>
                  <a:rPr lang="en-AU">
                    <a:noFill/>
                  </a:rPr>
                  <a:t> </a:t>
                </a:r>
              </a:p>
            </p:txBody>
          </p:sp>
        </mc:Fallback>
      </mc:AlternateContent>
      <p:sp>
        <p:nvSpPr>
          <p:cNvPr id="11" name="TextBox 10">
            <a:extLst>
              <a:ext uri="{FF2B5EF4-FFF2-40B4-BE49-F238E27FC236}">
                <a16:creationId xmlns:a16="http://schemas.microsoft.com/office/drawing/2014/main" id="{72FD72F0-D346-4484-930F-8042CBD15A4A}"/>
              </a:ext>
            </a:extLst>
          </p:cNvPr>
          <p:cNvSpPr txBox="1"/>
          <p:nvPr/>
        </p:nvSpPr>
        <p:spPr>
          <a:xfrm>
            <a:off x="0" y="0"/>
            <a:ext cx="3638550" cy="584775"/>
          </a:xfrm>
          <a:prstGeom prst="homePlate">
            <a:avLst/>
          </a:prstGeom>
          <a:solidFill>
            <a:schemeClr val="accent5">
              <a:lumMod val="50000"/>
            </a:schemeClr>
          </a:solidFill>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en-US" sz="3200" b="1" dirty="0"/>
              <a:t>Vocabulary</a:t>
            </a:r>
            <a:endParaRPr lang="en-AU" sz="3200" b="1" dirty="0"/>
          </a:p>
        </p:txBody>
      </p:sp>
      <p:sp>
        <p:nvSpPr>
          <p:cNvPr id="9" name="Content Placeholder 2"/>
          <p:cNvSpPr txBox="1">
            <a:spLocks/>
          </p:cNvSpPr>
          <p:nvPr/>
        </p:nvSpPr>
        <p:spPr>
          <a:xfrm>
            <a:off x="161883" y="3834723"/>
            <a:ext cx="2663959" cy="48239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Font typeface="Arial" panose="020B0604020202020204" pitchFamily="34" charset="0"/>
              <a:buNone/>
            </a:pPr>
            <a:r>
              <a:rPr lang="en-AU" sz="2400" b="1" dirty="0"/>
              <a:t>Integers:</a:t>
            </a:r>
            <a:endParaRPr lang="en-AU" sz="1600" b="1" dirty="0"/>
          </a:p>
          <a:p>
            <a:pPr marL="0" indent="0" algn="r">
              <a:buFont typeface="Arial" panose="020B0604020202020204" pitchFamily="34" charset="0"/>
              <a:buNone/>
            </a:pPr>
            <a:endParaRPr lang="en-AU" sz="2400" b="1" dirty="0"/>
          </a:p>
        </p:txBody>
      </p:sp>
      <p:sp>
        <p:nvSpPr>
          <p:cNvPr id="10" name="Content Placeholder 2"/>
          <p:cNvSpPr txBox="1">
            <a:spLocks/>
          </p:cNvSpPr>
          <p:nvPr/>
        </p:nvSpPr>
        <p:spPr>
          <a:xfrm>
            <a:off x="161883" y="2704900"/>
            <a:ext cx="2663959" cy="48239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Font typeface="Arial" panose="020B0604020202020204" pitchFamily="34" charset="0"/>
              <a:buNone/>
            </a:pPr>
            <a:r>
              <a:rPr lang="en-AU" sz="2400" b="1" dirty="0"/>
              <a:t>Rational Numbers:</a:t>
            </a:r>
            <a:endParaRPr lang="en-AU" sz="1600" b="1" dirty="0"/>
          </a:p>
        </p:txBody>
      </p:sp>
      <p:sp>
        <p:nvSpPr>
          <p:cNvPr id="12" name="Content Placeholder 2"/>
          <p:cNvSpPr txBox="1">
            <a:spLocks/>
          </p:cNvSpPr>
          <p:nvPr/>
        </p:nvSpPr>
        <p:spPr>
          <a:xfrm>
            <a:off x="161883" y="788331"/>
            <a:ext cx="2663959" cy="48239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Font typeface="Arial" panose="020B0604020202020204" pitchFamily="34" charset="0"/>
              <a:buNone/>
            </a:pPr>
            <a:r>
              <a:rPr lang="en-AU" sz="2400" b="1" dirty="0"/>
              <a:t>Real Numbers:</a:t>
            </a:r>
            <a:endParaRPr lang="en-AU" sz="1600" b="1" dirty="0"/>
          </a:p>
        </p:txBody>
      </p:sp>
      <p:sp>
        <p:nvSpPr>
          <p:cNvPr id="13" name="Content Placeholder 2"/>
          <p:cNvSpPr txBox="1">
            <a:spLocks/>
          </p:cNvSpPr>
          <p:nvPr/>
        </p:nvSpPr>
        <p:spPr>
          <a:xfrm>
            <a:off x="161883" y="1918154"/>
            <a:ext cx="2663959" cy="48239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Font typeface="Arial" panose="020B0604020202020204" pitchFamily="34" charset="0"/>
              <a:buNone/>
            </a:pPr>
            <a:r>
              <a:rPr lang="en-AU" sz="2400" b="1" dirty="0"/>
              <a:t>Irrational Numbers:</a:t>
            </a:r>
            <a:endParaRPr lang="en-AU" sz="1600" b="1" dirty="0"/>
          </a:p>
        </p:txBody>
      </p:sp>
      <mc:AlternateContent xmlns:mc="http://schemas.openxmlformats.org/markup-compatibility/2006" xmlns:a14="http://schemas.microsoft.com/office/drawing/2010/main">
        <mc:Choice Requires="a14">
          <p:sp>
            <p:nvSpPr>
              <p:cNvPr id="14" name="TextBox 13"/>
              <p:cNvSpPr txBox="1"/>
              <p:nvPr/>
            </p:nvSpPr>
            <p:spPr>
              <a:xfrm>
                <a:off x="2705868" y="1870914"/>
                <a:ext cx="9590887" cy="630429"/>
              </a:xfrm>
              <a:prstGeom prst="rect">
                <a:avLst/>
              </a:prstGeom>
              <a:noFill/>
            </p:spPr>
            <p:txBody>
              <a:bodyPr wrap="square" rtlCol="0">
                <a:spAutoFit/>
              </a:bodyPr>
              <a:lstStyle/>
              <a:p>
                <a:r>
                  <a:rPr lang="en-GB" sz="2400" b="1" dirty="0">
                    <a:solidFill>
                      <a:srgbClr val="002060"/>
                    </a:solidFill>
                  </a:rPr>
                  <a:t>Numbers that cannot be expressed in a fraction </a:t>
                </a:r>
                <a14:m>
                  <m:oMath xmlns:m="http://schemas.openxmlformats.org/officeDocument/2006/math">
                    <m:f>
                      <m:fPr>
                        <m:ctrlPr>
                          <a:rPr lang="en-AU" sz="2400" b="1" i="1" smtClean="0">
                            <a:solidFill>
                              <a:srgbClr val="002060"/>
                            </a:solidFill>
                            <a:latin typeface="Cambria Math" panose="02040503050406030204" pitchFamily="18" charset="0"/>
                          </a:rPr>
                        </m:ctrlPr>
                      </m:fPr>
                      <m:num>
                        <m:r>
                          <a:rPr lang="en-AU" sz="2400" b="1" i="1" smtClean="0">
                            <a:solidFill>
                              <a:srgbClr val="002060"/>
                            </a:solidFill>
                            <a:latin typeface="Cambria Math" panose="02040503050406030204" pitchFamily="18" charset="0"/>
                          </a:rPr>
                          <m:t>𝒑</m:t>
                        </m:r>
                      </m:num>
                      <m:den>
                        <m:r>
                          <a:rPr lang="en-AU" sz="2400" b="1" i="1" smtClean="0">
                            <a:solidFill>
                              <a:srgbClr val="002060"/>
                            </a:solidFill>
                            <a:latin typeface="Cambria Math" panose="02040503050406030204" pitchFamily="18" charset="0"/>
                          </a:rPr>
                          <m:t>𝒒</m:t>
                        </m:r>
                      </m:den>
                    </m:f>
                  </m:oMath>
                </a14:m>
                <a:r>
                  <a:rPr lang="en-GB" sz="2400" b="1" dirty="0">
                    <a:solidFill>
                      <a:srgbClr val="002060"/>
                    </a:solidFill>
                  </a:rPr>
                  <a:t> , with </a:t>
                </a:r>
                <a14:m>
                  <m:oMath xmlns:m="http://schemas.openxmlformats.org/officeDocument/2006/math">
                    <m:r>
                      <a:rPr lang="en-AU" sz="2400" b="1" i="1">
                        <a:solidFill>
                          <a:srgbClr val="002060"/>
                        </a:solidFill>
                        <a:latin typeface="Cambria Math" panose="02040503050406030204" pitchFamily="18" charset="0"/>
                      </a:rPr>
                      <m:t>𝒑</m:t>
                    </m:r>
                    <m:r>
                      <a:rPr lang="en-AU" sz="2400" b="1" i="1">
                        <a:solidFill>
                          <a:srgbClr val="002060"/>
                        </a:solidFill>
                        <a:latin typeface="Cambria Math" panose="02040503050406030204" pitchFamily="18" charset="0"/>
                      </a:rPr>
                      <m:t>, </m:t>
                    </m:r>
                    <m:r>
                      <a:rPr lang="en-AU" sz="2400" b="1" i="1">
                        <a:solidFill>
                          <a:srgbClr val="002060"/>
                        </a:solidFill>
                        <a:latin typeface="Cambria Math" panose="02040503050406030204" pitchFamily="18" charset="0"/>
                      </a:rPr>
                      <m:t>𝒒</m:t>
                    </m:r>
                  </m:oMath>
                </a14:m>
                <a:r>
                  <a:rPr lang="en-GB" sz="2400" b="1" dirty="0">
                    <a:solidFill>
                      <a:srgbClr val="002060"/>
                    </a:solidFill>
                  </a:rPr>
                  <a:t> as integers.</a:t>
                </a:r>
              </a:p>
            </p:txBody>
          </p:sp>
        </mc:Choice>
        <mc:Fallback xmlns="">
          <p:sp>
            <p:nvSpPr>
              <p:cNvPr id="14" name="TextBox 13"/>
              <p:cNvSpPr txBox="1">
                <a:spLocks noRot="1" noChangeAspect="1" noMove="1" noResize="1" noEditPoints="1" noAdjustHandles="1" noChangeArrowheads="1" noChangeShapeType="1" noTextEdit="1"/>
              </p:cNvSpPr>
              <p:nvPr/>
            </p:nvSpPr>
            <p:spPr>
              <a:xfrm>
                <a:off x="2705868" y="1870914"/>
                <a:ext cx="9590887" cy="630429"/>
              </a:xfrm>
              <a:prstGeom prst="rect">
                <a:avLst/>
              </a:prstGeom>
              <a:blipFill rotWithShape="0">
                <a:blip r:embed="rId3"/>
                <a:stretch>
                  <a:fillRect l="-1017" b="-2913"/>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5" name="TextBox 14"/>
              <p:cNvSpPr txBox="1"/>
              <p:nvPr/>
            </p:nvSpPr>
            <p:spPr>
              <a:xfrm>
                <a:off x="2705868" y="2648887"/>
                <a:ext cx="9366158" cy="999761"/>
              </a:xfrm>
              <a:prstGeom prst="rect">
                <a:avLst/>
              </a:prstGeom>
              <a:noFill/>
            </p:spPr>
            <p:txBody>
              <a:bodyPr wrap="square" rtlCol="0">
                <a:spAutoFit/>
              </a:bodyPr>
              <a:lstStyle/>
              <a:p>
                <a:r>
                  <a:rPr lang="en-GB" sz="2400" b="1" dirty="0">
                    <a:solidFill>
                      <a:srgbClr val="002060"/>
                    </a:solidFill>
                  </a:rPr>
                  <a:t>Numbers of the form </a:t>
                </a:r>
                <a14:m>
                  <m:oMath xmlns:m="http://schemas.openxmlformats.org/officeDocument/2006/math">
                    <m:f>
                      <m:fPr>
                        <m:ctrlPr>
                          <a:rPr lang="en-AU" sz="2400" b="1" i="1" smtClean="0">
                            <a:solidFill>
                              <a:srgbClr val="002060"/>
                            </a:solidFill>
                            <a:latin typeface="Cambria Math" panose="02040503050406030204" pitchFamily="18" charset="0"/>
                          </a:rPr>
                        </m:ctrlPr>
                      </m:fPr>
                      <m:num>
                        <m:r>
                          <a:rPr lang="en-AU" sz="2400" b="1" i="1" smtClean="0">
                            <a:solidFill>
                              <a:srgbClr val="002060"/>
                            </a:solidFill>
                            <a:latin typeface="Cambria Math" panose="02040503050406030204" pitchFamily="18" charset="0"/>
                          </a:rPr>
                          <m:t>𝒑</m:t>
                        </m:r>
                      </m:num>
                      <m:den>
                        <m:r>
                          <a:rPr lang="en-AU" sz="2400" b="1" i="1" smtClean="0">
                            <a:solidFill>
                              <a:srgbClr val="002060"/>
                            </a:solidFill>
                            <a:latin typeface="Cambria Math" panose="02040503050406030204" pitchFamily="18" charset="0"/>
                          </a:rPr>
                          <m:t>𝒒</m:t>
                        </m:r>
                      </m:den>
                    </m:f>
                  </m:oMath>
                </a14:m>
                <a:r>
                  <a:rPr lang="en-GB" sz="2400" b="1" dirty="0">
                    <a:solidFill>
                      <a:srgbClr val="002060"/>
                    </a:solidFill>
                  </a:rPr>
                  <a:t> , with </a:t>
                </a:r>
                <a14:m>
                  <m:oMath xmlns:m="http://schemas.openxmlformats.org/officeDocument/2006/math">
                    <m:r>
                      <a:rPr lang="en-AU" sz="2400" b="1" i="1">
                        <a:solidFill>
                          <a:srgbClr val="002060"/>
                        </a:solidFill>
                        <a:latin typeface="Cambria Math" panose="02040503050406030204" pitchFamily="18" charset="0"/>
                      </a:rPr>
                      <m:t>𝒑</m:t>
                    </m:r>
                    <m:r>
                      <a:rPr lang="en-AU" sz="2400" b="1" i="1">
                        <a:solidFill>
                          <a:srgbClr val="002060"/>
                        </a:solidFill>
                        <a:latin typeface="Cambria Math" panose="02040503050406030204" pitchFamily="18" charset="0"/>
                      </a:rPr>
                      <m:t>, </m:t>
                    </m:r>
                    <m:r>
                      <a:rPr lang="en-AU" sz="2400" b="1" i="1">
                        <a:solidFill>
                          <a:srgbClr val="002060"/>
                        </a:solidFill>
                        <a:latin typeface="Cambria Math" panose="02040503050406030204" pitchFamily="18" charset="0"/>
                      </a:rPr>
                      <m:t>𝒒</m:t>
                    </m:r>
                  </m:oMath>
                </a14:m>
                <a:r>
                  <a:rPr lang="en-GB" sz="2400" b="1" dirty="0">
                    <a:solidFill>
                      <a:srgbClr val="002060"/>
                    </a:solidFill>
                  </a:rPr>
                  <a:t> as integers </a:t>
                </a:r>
              </a:p>
              <a:p>
                <a:r>
                  <a:rPr lang="en-GB" sz="2400" b="1" dirty="0">
                    <a:solidFill>
                      <a:srgbClr val="002060"/>
                    </a:solidFill>
                  </a:rPr>
                  <a:t>Denoted by </a:t>
                </a:r>
                <a14:m>
                  <m:oMath xmlns:m="http://schemas.openxmlformats.org/officeDocument/2006/math">
                    <m:r>
                      <a:rPr lang="en-GB" sz="2400" b="1" i="1" smtClean="0">
                        <a:solidFill>
                          <a:srgbClr val="002060"/>
                        </a:solidFill>
                        <a:latin typeface="Cambria Math" panose="02040503050406030204" pitchFamily="18" charset="0"/>
                        <a:ea typeface="Cambria Math" panose="02040503050406030204" pitchFamily="18" charset="0"/>
                      </a:rPr>
                      <m:t>ℚ</m:t>
                    </m:r>
                  </m:oMath>
                </a14:m>
                <a:r>
                  <a:rPr lang="en-GB" sz="2400" b="1" dirty="0">
                    <a:solidFill>
                      <a:srgbClr val="002060"/>
                    </a:solidFill>
                  </a:rPr>
                  <a:t> </a:t>
                </a:r>
                <a:endParaRPr lang="en-AU" sz="2400" b="1" dirty="0">
                  <a:solidFill>
                    <a:srgbClr val="002060"/>
                  </a:solidFill>
                </a:endParaRPr>
              </a:p>
            </p:txBody>
          </p:sp>
        </mc:Choice>
        <mc:Fallback xmlns="">
          <p:sp>
            <p:nvSpPr>
              <p:cNvPr id="15" name="TextBox 14"/>
              <p:cNvSpPr txBox="1">
                <a:spLocks noRot="1" noChangeAspect="1" noMove="1" noResize="1" noEditPoints="1" noAdjustHandles="1" noChangeArrowheads="1" noChangeShapeType="1" noTextEdit="1"/>
              </p:cNvSpPr>
              <p:nvPr/>
            </p:nvSpPr>
            <p:spPr>
              <a:xfrm>
                <a:off x="2705868" y="2648887"/>
                <a:ext cx="9366158" cy="999761"/>
              </a:xfrm>
              <a:prstGeom prst="rect">
                <a:avLst/>
              </a:prstGeom>
              <a:blipFill rotWithShape="0">
                <a:blip r:embed="rId4"/>
                <a:stretch>
                  <a:fillRect l="-1042" b="-12805"/>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2705868" y="3778710"/>
                <a:ext cx="5027343" cy="830997"/>
              </a:xfrm>
              <a:prstGeom prst="rect">
                <a:avLst/>
              </a:prstGeom>
              <a:noFill/>
            </p:spPr>
            <p:txBody>
              <a:bodyPr wrap="square" rtlCol="0">
                <a:spAutoFit/>
              </a:bodyPr>
              <a:lstStyle/>
              <a:p>
                <a:r>
                  <a:rPr lang="en-AU" sz="2400" b="1" dirty="0">
                    <a:solidFill>
                      <a:srgbClr val="002060"/>
                    </a:solidFill>
                  </a:rPr>
                  <a:t>A whole number {… -2, -1, 0, 1, 2 … }</a:t>
                </a:r>
                <a:r>
                  <a:rPr lang="en-GB" sz="2400" b="1" dirty="0">
                    <a:solidFill>
                      <a:srgbClr val="002060"/>
                    </a:solidFill>
                  </a:rPr>
                  <a:t> </a:t>
                </a:r>
              </a:p>
              <a:p>
                <a:r>
                  <a:rPr lang="en-GB" sz="2400" b="1" dirty="0">
                    <a:solidFill>
                      <a:srgbClr val="002060"/>
                    </a:solidFill>
                  </a:rPr>
                  <a:t>Denoted by </a:t>
                </a:r>
                <a14:m>
                  <m:oMath xmlns:m="http://schemas.openxmlformats.org/officeDocument/2006/math">
                    <m:r>
                      <a:rPr lang="en-GB" sz="2400" b="1" i="1" smtClean="0">
                        <a:solidFill>
                          <a:srgbClr val="002060"/>
                        </a:solidFill>
                        <a:latin typeface="Cambria Math" panose="02040503050406030204" pitchFamily="18" charset="0"/>
                        <a:ea typeface="Cambria Math" panose="02040503050406030204" pitchFamily="18" charset="0"/>
                      </a:rPr>
                      <m:t>ℤ</m:t>
                    </m:r>
                  </m:oMath>
                </a14:m>
                <a:r>
                  <a:rPr lang="en-GB" sz="2400" b="1" dirty="0">
                    <a:solidFill>
                      <a:srgbClr val="002060"/>
                    </a:solidFill>
                  </a:rPr>
                  <a:t> </a:t>
                </a:r>
                <a:endParaRPr lang="en-AU" sz="2400" b="1" dirty="0">
                  <a:solidFill>
                    <a:srgbClr val="002060"/>
                  </a:solidFill>
                </a:endParaRPr>
              </a:p>
            </p:txBody>
          </p:sp>
        </mc:Choice>
        <mc:Fallback xmlns="">
          <p:sp>
            <p:nvSpPr>
              <p:cNvPr id="16" name="TextBox 15"/>
              <p:cNvSpPr txBox="1">
                <a:spLocks noRot="1" noChangeAspect="1" noMove="1" noResize="1" noEditPoints="1" noAdjustHandles="1" noChangeArrowheads="1" noChangeShapeType="1" noTextEdit="1"/>
              </p:cNvSpPr>
              <p:nvPr/>
            </p:nvSpPr>
            <p:spPr>
              <a:xfrm>
                <a:off x="2705868" y="3778710"/>
                <a:ext cx="5027343" cy="830997"/>
              </a:xfrm>
              <a:prstGeom prst="rect">
                <a:avLst/>
              </a:prstGeom>
              <a:blipFill rotWithShape="0">
                <a:blip r:embed="rId5"/>
                <a:stretch>
                  <a:fillRect l="-1939" t="-5882" b="-16176"/>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7" name="TextBox 16"/>
              <p:cNvSpPr txBox="1"/>
              <p:nvPr/>
            </p:nvSpPr>
            <p:spPr>
              <a:xfrm>
                <a:off x="2748759" y="5602551"/>
                <a:ext cx="4440506" cy="830997"/>
              </a:xfrm>
              <a:prstGeom prst="rect">
                <a:avLst/>
              </a:prstGeom>
              <a:noFill/>
            </p:spPr>
            <p:txBody>
              <a:bodyPr wrap="square" rtlCol="0">
                <a:spAutoFit/>
              </a:bodyPr>
              <a:lstStyle/>
              <a:p>
                <a:r>
                  <a:rPr lang="en-AU" sz="2400" b="1" dirty="0">
                    <a:solidFill>
                      <a:srgbClr val="002060"/>
                    </a:solidFill>
                  </a:rPr>
                  <a:t>Positive integers {1, 2, 3, 4 … }</a:t>
                </a:r>
                <a:r>
                  <a:rPr lang="en-GB" sz="2400" b="1" dirty="0">
                    <a:solidFill>
                      <a:srgbClr val="002060"/>
                    </a:solidFill>
                  </a:rPr>
                  <a:t> </a:t>
                </a:r>
              </a:p>
              <a:p>
                <a:r>
                  <a:rPr lang="en-GB" sz="2400" b="1" dirty="0">
                    <a:solidFill>
                      <a:srgbClr val="002060"/>
                    </a:solidFill>
                  </a:rPr>
                  <a:t>Denoted by </a:t>
                </a:r>
                <a14:m>
                  <m:oMath xmlns:m="http://schemas.openxmlformats.org/officeDocument/2006/math">
                    <m:r>
                      <a:rPr lang="en-GB" sz="2400" b="1" i="1" smtClean="0">
                        <a:solidFill>
                          <a:srgbClr val="002060"/>
                        </a:solidFill>
                        <a:latin typeface="Cambria Math" panose="02040503050406030204" pitchFamily="18" charset="0"/>
                        <a:ea typeface="Cambria Math" panose="02040503050406030204" pitchFamily="18" charset="0"/>
                      </a:rPr>
                      <m:t>ℕ</m:t>
                    </m:r>
                  </m:oMath>
                </a14:m>
                <a:r>
                  <a:rPr lang="en-GB" sz="2400" b="1" dirty="0">
                    <a:solidFill>
                      <a:srgbClr val="002060"/>
                    </a:solidFill>
                  </a:rPr>
                  <a:t> </a:t>
                </a:r>
                <a:endParaRPr lang="en-AU" sz="2400" b="1" dirty="0">
                  <a:solidFill>
                    <a:srgbClr val="002060"/>
                  </a:solidFill>
                </a:endParaRPr>
              </a:p>
            </p:txBody>
          </p:sp>
        </mc:Choice>
        <mc:Fallback xmlns="">
          <p:sp>
            <p:nvSpPr>
              <p:cNvPr id="17" name="TextBox 16"/>
              <p:cNvSpPr txBox="1">
                <a:spLocks noRot="1" noChangeAspect="1" noMove="1" noResize="1" noEditPoints="1" noAdjustHandles="1" noChangeArrowheads="1" noChangeShapeType="1" noTextEdit="1"/>
              </p:cNvSpPr>
              <p:nvPr/>
            </p:nvSpPr>
            <p:spPr>
              <a:xfrm>
                <a:off x="2748759" y="5602551"/>
                <a:ext cx="4440506" cy="830997"/>
              </a:xfrm>
              <a:prstGeom prst="rect">
                <a:avLst/>
              </a:prstGeom>
              <a:blipFill>
                <a:blip r:embed="rId6"/>
                <a:stretch>
                  <a:fillRect l="-2198" t="-5882" b="-16176"/>
                </a:stretch>
              </a:blipFill>
            </p:spPr>
            <p:txBody>
              <a:bodyPr/>
              <a:lstStyle/>
              <a:p>
                <a:r>
                  <a:rPr lang="en-AU">
                    <a:noFill/>
                  </a:rPr>
                  <a:t> </a:t>
                </a:r>
              </a:p>
            </p:txBody>
          </p:sp>
        </mc:Fallback>
      </mc:AlternateContent>
      <p:sp>
        <p:nvSpPr>
          <p:cNvPr id="31" name="Content Placeholder 2">
            <a:extLst>
              <a:ext uri="{FF2B5EF4-FFF2-40B4-BE49-F238E27FC236}">
                <a16:creationId xmlns:a16="http://schemas.microsoft.com/office/drawing/2014/main" id="{338D4ED8-71FC-6960-8400-408BE79EF4BF}"/>
              </a:ext>
            </a:extLst>
          </p:cNvPr>
          <p:cNvSpPr txBox="1">
            <a:spLocks/>
          </p:cNvSpPr>
          <p:nvPr/>
        </p:nvSpPr>
        <p:spPr>
          <a:xfrm>
            <a:off x="198251" y="4748056"/>
            <a:ext cx="2663959" cy="48239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Font typeface="Arial" panose="020B0604020202020204" pitchFamily="34" charset="0"/>
              <a:buNone/>
            </a:pPr>
            <a:r>
              <a:rPr lang="en-AU" sz="2400" b="1" dirty="0"/>
              <a:t>Positive Integers:</a:t>
            </a:r>
            <a:endParaRPr lang="en-AU" sz="1600" b="1" dirty="0"/>
          </a:p>
          <a:p>
            <a:pPr marL="0" indent="0" algn="r">
              <a:buFont typeface="Arial" panose="020B0604020202020204" pitchFamily="34" charset="0"/>
              <a:buNone/>
            </a:pPr>
            <a:endParaRPr lang="en-AU" sz="2400" b="1" dirty="0"/>
          </a:p>
        </p:txBody>
      </p:sp>
      <mc:AlternateContent xmlns:mc="http://schemas.openxmlformats.org/markup-compatibility/2006" xmlns:a14="http://schemas.microsoft.com/office/drawing/2010/main">
        <mc:Choice Requires="a14">
          <p:sp>
            <p:nvSpPr>
              <p:cNvPr id="32" name="TextBox 31">
                <a:extLst>
                  <a:ext uri="{FF2B5EF4-FFF2-40B4-BE49-F238E27FC236}">
                    <a16:creationId xmlns:a16="http://schemas.microsoft.com/office/drawing/2014/main" id="{1D898490-0D91-289A-459D-8FBCEB82A4E2}"/>
                  </a:ext>
                </a:extLst>
              </p:cNvPr>
              <p:cNvSpPr txBox="1"/>
              <p:nvPr/>
            </p:nvSpPr>
            <p:spPr>
              <a:xfrm>
                <a:off x="2742236" y="4692043"/>
                <a:ext cx="5897459" cy="830997"/>
              </a:xfrm>
              <a:prstGeom prst="rect">
                <a:avLst/>
              </a:prstGeom>
              <a:noFill/>
            </p:spPr>
            <p:txBody>
              <a:bodyPr wrap="square" rtlCol="0">
                <a:spAutoFit/>
              </a:bodyPr>
              <a:lstStyle/>
              <a:p>
                <a:r>
                  <a:rPr lang="en-AU" sz="2400" b="1" dirty="0">
                    <a:solidFill>
                      <a:srgbClr val="002060"/>
                    </a:solidFill>
                  </a:rPr>
                  <a:t>A whole number that is positive {1, 2, 3 … }</a:t>
                </a:r>
                <a:r>
                  <a:rPr lang="en-GB" sz="2400" b="1" dirty="0">
                    <a:solidFill>
                      <a:srgbClr val="002060"/>
                    </a:solidFill>
                  </a:rPr>
                  <a:t> </a:t>
                </a:r>
              </a:p>
              <a:p>
                <a:r>
                  <a:rPr lang="en-GB" sz="2400" b="1" dirty="0">
                    <a:solidFill>
                      <a:srgbClr val="002060"/>
                    </a:solidFill>
                  </a:rPr>
                  <a:t>Denoted by </a:t>
                </a:r>
                <a14:m>
                  <m:oMath xmlns:m="http://schemas.openxmlformats.org/officeDocument/2006/math">
                    <m:sSup>
                      <m:sSupPr>
                        <m:ctrlPr>
                          <a:rPr lang="en-AU" sz="2400" b="1" i="1" smtClean="0">
                            <a:solidFill>
                              <a:srgbClr val="002060"/>
                            </a:solidFill>
                            <a:latin typeface="Cambria Math" panose="02040503050406030204" pitchFamily="18" charset="0"/>
                            <a:ea typeface="Cambria Math" panose="02040503050406030204" pitchFamily="18" charset="0"/>
                          </a:rPr>
                        </m:ctrlPr>
                      </m:sSupPr>
                      <m:e>
                        <m:r>
                          <a:rPr lang="en-GB" sz="2400" b="1" i="1" smtClean="0">
                            <a:solidFill>
                              <a:srgbClr val="002060"/>
                            </a:solidFill>
                            <a:latin typeface="Cambria Math" panose="02040503050406030204" pitchFamily="18" charset="0"/>
                            <a:ea typeface="Cambria Math" panose="02040503050406030204" pitchFamily="18" charset="0"/>
                          </a:rPr>
                          <m:t>ℤ</m:t>
                        </m:r>
                      </m:e>
                      <m:sup>
                        <m:r>
                          <a:rPr lang="en-AU" sz="2400" b="1" i="1" smtClean="0">
                            <a:solidFill>
                              <a:srgbClr val="002060"/>
                            </a:solidFill>
                            <a:latin typeface="Cambria Math" panose="02040503050406030204" pitchFamily="18" charset="0"/>
                            <a:ea typeface="Cambria Math" panose="02040503050406030204" pitchFamily="18" charset="0"/>
                          </a:rPr>
                          <m:t>+</m:t>
                        </m:r>
                      </m:sup>
                    </m:sSup>
                  </m:oMath>
                </a14:m>
                <a:r>
                  <a:rPr lang="en-GB" sz="2400" b="1" dirty="0">
                    <a:solidFill>
                      <a:srgbClr val="002060"/>
                    </a:solidFill>
                  </a:rPr>
                  <a:t> </a:t>
                </a:r>
                <a:endParaRPr lang="en-AU" sz="2400" b="1" dirty="0">
                  <a:solidFill>
                    <a:srgbClr val="002060"/>
                  </a:solidFill>
                </a:endParaRPr>
              </a:p>
            </p:txBody>
          </p:sp>
        </mc:Choice>
        <mc:Fallback xmlns="">
          <p:sp>
            <p:nvSpPr>
              <p:cNvPr id="32" name="TextBox 31">
                <a:extLst>
                  <a:ext uri="{FF2B5EF4-FFF2-40B4-BE49-F238E27FC236}">
                    <a16:creationId xmlns:a16="http://schemas.microsoft.com/office/drawing/2014/main" id="{1D898490-0D91-289A-459D-8FBCEB82A4E2}"/>
                  </a:ext>
                </a:extLst>
              </p:cNvPr>
              <p:cNvSpPr txBox="1">
                <a:spLocks noRot="1" noChangeAspect="1" noMove="1" noResize="1" noEditPoints="1" noAdjustHandles="1" noChangeArrowheads="1" noChangeShapeType="1" noTextEdit="1"/>
              </p:cNvSpPr>
              <p:nvPr/>
            </p:nvSpPr>
            <p:spPr>
              <a:xfrm>
                <a:off x="2742236" y="4692043"/>
                <a:ext cx="5897459" cy="830997"/>
              </a:xfrm>
              <a:prstGeom prst="rect">
                <a:avLst/>
              </a:prstGeom>
              <a:blipFill>
                <a:blip r:embed="rId7"/>
                <a:stretch>
                  <a:fillRect l="-1655" t="-5882" b="-16176"/>
                </a:stretch>
              </a:blipFill>
            </p:spPr>
            <p:txBody>
              <a:bodyPr/>
              <a:lstStyle/>
              <a:p>
                <a:r>
                  <a:rPr lang="en-AU">
                    <a:noFill/>
                  </a:rPr>
                  <a:t> </a:t>
                </a:r>
              </a:p>
            </p:txBody>
          </p:sp>
        </mc:Fallback>
      </mc:AlternateContent>
    </p:spTree>
    <p:extLst>
      <p:ext uri="{BB962C8B-B14F-4D97-AF65-F5344CB8AC3E}">
        <p14:creationId xmlns:p14="http://schemas.microsoft.com/office/powerpoint/2010/main" val="2491335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fade">
                                      <p:cBhvr>
                                        <p:cTn id="3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4" grpId="0"/>
      <p:bldP spid="15" grpId="0"/>
      <p:bldP spid="16" grpId="0"/>
      <p:bldP spid="17" grpId="0"/>
      <p:bldP spid="3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EBEE264-396E-4E54-8000-6F24F770F99A}"/>
              </a:ext>
            </a:extLst>
          </p:cNvPr>
          <p:cNvSpPr txBox="1"/>
          <p:nvPr/>
        </p:nvSpPr>
        <p:spPr>
          <a:xfrm>
            <a:off x="0" y="-6605"/>
            <a:ext cx="3310182"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Skill Development</a:t>
            </a:r>
          </a:p>
        </p:txBody>
      </p:sp>
      <p:sp>
        <p:nvSpPr>
          <p:cNvPr id="8" name="Content Placeholder 2">
            <a:extLst>
              <a:ext uri="{FF2B5EF4-FFF2-40B4-BE49-F238E27FC236}">
                <a16:creationId xmlns:a16="http://schemas.microsoft.com/office/drawing/2014/main" id="{7A48665A-5108-AD40-912D-AE885AD884D0}"/>
              </a:ext>
            </a:extLst>
          </p:cNvPr>
          <p:cNvSpPr>
            <a:spLocks noGrp="1"/>
          </p:cNvSpPr>
          <p:nvPr>
            <p:ph idx="1"/>
          </p:nvPr>
        </p:nvSpPr>
        <p:spPr>
          <a:xfrm>
            <a:off x="147636" y="745374"/>
            <a:ext cx="11476327" cy="1519844"/>
          </a:xfrm>
        </p:spPr>
        <p:txBody>
          <a:bodyPr>
            <a:normAutofit/>
          </a:bodyPr>
          <a:lstStyle/>
          <a:p>
            <a:pPr marL="0" indent="0">
              <a:buNone/>
            </a:pPr>
            <a:r>
              <a:rPr lang="en-US" dirty="0"/>
              <a:t>At the library, Alan is deciding which book to borrow. He has a choice of three mystery novels, three biographies or 2 science fiction books. How many choices of book does he have if he were to select one book?</a:t>
            </a:r>
          </a:p>
          <a:p>
            <a:pPr marL="0" indent="0">
              <a:buNone/>
            </a:pPr>
            <a:endParaRPr lang="en-US" dirty="0">
              <a:solidFill>
                <a:srgbClr val="FF0000"/>
              </a:solidFill>
            </a:endParaRPr>
          </a:p>
        </p:txBody>
      </p:sp>
      <mc:AlternateContent xmlns:mc="http://schemas.openxmlformats.org/markup-compatibility/2006" xmlns:a14="http://schemas.microsoft.com/office/drawing/2010/main">
        <mc:Choice Requires="a14">
          <p:sp>
            <p:nvSpPr>
              <p:cNvPr id="9" name="TextBox 8"/>
              <p:cNvSpPr txBox="1"/>
              <p:nvPr/>
            </p:nvSpPr>
            <p:spPr>
              <a:xfrm>
                <a:off x="4132396" y="2161220"/>
                <a:ext cx="3282181" cy="430887"/>
              </a:xfrm>
              <a:prstGeom prst="rect">
                <a:avLst/>
              </a:prstGeom>
              <a:noFill/>
            </p:spPr>
            <p:txBody>
              <a:bodyPr wrap="none" lIns="0" tIns="0" rIns="0" bIns="0" rtlCol="0">
                <a:spAutoFit/>
              </a:bodyPr>
              <a:lstStyle/>
              <a:p>
                <a14:m>
                  <m:oMath xmlns:m="http://schemas.openxmlformats.org/officeDocument/2006/math">
                    <m:r>
                      <a:rPr lang="en-AU" sz="2800" b="0" i="1" smtClean="0">
                        <a:solidFill>
                          <a:schemeClr val="accent5">
                            <a:lumMod val="50000"/>
                          </a:schemeClr>
                        </a:solidFill>
                        <a:latin typeface="Cambria Math" panose="02040503050406030204" pitchFamily="18" charset="0"/>
                      </a:rPr>
                      <m:t>3+3+2=8</m:t>
                    </m:r>
                  </m:oMath>
                </a14:m>
                <a:r>
                  <a:rPr lang="en-AU" sz="2800" dirty="0">
                    <a:solidFill>
                      <a:schemeClr val="accent5">
                        <a:lumMod val="50000"/>
                      </a:schemeClr>
                    </a:solidFill>
                  </a:rPr>
                  <a:t> choices</a:t>
                </a:r>
              </a:p>
            </p:txBody>
          </p:sp>
        </mc:Choice>
        <mc:Fallback xmlns="">
          <p:sp>
            <p:nvSpPr>
              <p:cNvPr id="9" name="TextBox 8"/>
              <p:cNvSpPr txBox="1">
                <a:spLocks noRot="1" noChangeAspect="1" noMove="1" noResize="1" noEditPoints="1" noAdjustHandles="1" noChangeArrowheads="1" noChangeShapeType="1" noTextEdit="1"/>
              </p:cNvSpPr>
              <p:nvPr/>
            </p:nvSpPr>
            <p:spPr>
              <a:xfrm>
                <a:off x="4132396" y="2161220"/>
                <a:ext cx="3282181" cy="430887"/>
              </a:xfrm>
              <a:prstGeom prst="rect">
                <a:avLst/>
              </a:prstGeom>
              <a:blipFill rotWithShape="0">
                <a:blip r:embed="rId2"/>
                <a:stretch>
                  <a:fillRect t="-24286" r="-5576" b="-51429"/>
                </a:stretch>
              </a:blipFill>
            </p:spPr>
            <p:txBody>
              <a:bodyPr/>
              <a:lstStyle/>
              <a:p>
                <a:r>
                  <a:rPr lang="en-AU">
                    <a:noFill/>
                  </a:rPr>
                  <a:t> </a:t>
                </a:r>
              </a:p>
            </p:txBody>
          </p:sp>
        </mc:Fallback>
      </mc:AlternateContent>
    </p:spTree>
    <p:extLst>
      <p:ext uri="{BB962C8B-B14F-4D97-AF65-F5344CB8AC3E}">
        <p14:creationId xmlns:p14="http://schemas.microsoft.com/office/powerpoint/2010/main" val="3232484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EBEE264-396E-4E54-8000-6F24F770F99A}"/>
              </a:ext>
            </a:extLst>
          </p:cNvPr>
          <p:cNvSpPr txBox="1"/>
          <p:nvPr/>
        </p:nvSpPr>
        <p:spPr>
          <a:xfrm>
            <a:off x="0" y="-6605"/>
            <a:ext cx="2945880"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Guided Practice</a:t>
            </a:r>
          </a:p>
        </p:txBody>
      </p:sp>
      <p:sp>
        <p:nvSpPr>
          <p:cNvPr id="8" name="Content Placeholder 2">
            <a:extLst>
              <a:ext uri="{FF2B5EF4-FFF2-40B4-BE49-F238E27FC236}">
                <a16:creationId xmlns:a16="http://schemas.microsoft.com/office/drawing/2014/main" id="{7A48665A-5108-AD40-912D-AE885AD884D0}"/>
              </a:ext>
            </a:extLst>
          </p:cNvPr>
          <p:cNvSpPr>
            <a:spLocks noGrp="1"/>
          </p:cNvSpPr>
          <p:nvPr>
            <p:ph idx="1"/>
          </p:nvPr>
        </p:nvSpPr>
        <p:spPr>
          <a:xfrm>
            <a:off x="147636" y="745373"/>
            <a:ext cx="11476327" cy="5856317"/>
          </a:xfrm>
        </p:spPr>
        <p:txBody>
          <a:bodyPr>
            <a:normAutofit/>
          </a:bodyPr>
          <a:lstStyle/>
          <a:p>
            <a:pPr marL="0" indent="0">
              <a:buNone/>
            </a:pPr>
            <a:r>
              <a:rPr lang="en-US" dirty="0"/>
              <a:t>Find how many choices of books are possible if one book is to be selected from the follow:</a:t>
            </a:r>
          </a:p>
          <a:p>
            <a:pPr marL="0" indent="0">
              <a:buNone/>
            </a:pPr>
            <a:endParaRPr lang="en-US" dirty="0"/>
          </a:p>
          <a:p>
            <a:r>
              <a:rPr lang="en-US" dirty="0"/>
              <a:t>Eight novels, three dictionaries</a:t>
            </a:r>
            <a:br>
              <a:rPr lang="en-US" dirty="0"/>
            </a:br>
            <a:br>
              <a:rPr lang="en-US" dirty="0"/>
            </a:br>
            <a:br>
              <a:rPr lang="en-US" dirty="0"/>
            </a:br>
            <a:endParaRPr lang="en-US" dirty="0"/>
          </a:p>
          <a:p>
            <a:r>
              <a:rPr lang="en-US" dirty="0"/>
              <a:t>Three mysteries, two dramas, seven science fiction</a:t>
            </a:r>
            <a:br>
              <a:rPr lang="en-US" dirty="0"/>
            </a:br>
            <a:endParaRPr lang="en-US" dirty="0"/>
          </a:p>
          <a:p>
            <a:pPr marL="0" indent="0">
              <a:buNone/>
            </a:pPr>
            <a:br>
              <a:rPr lang="en-US" dirty="0"/>
            </a:br>
            <a:br>
              <a:rPr lang="en-US" dirty="0"/>
            </a:br>
            <a:r>
              <a:rPr lang="en-US" dirty="0"/>
              <a:t> </a:t>
            </a:r>
          </a:p>
          <a:p>
            <a:pPr marL="0" indent="0">
              <a:buNone/>
            </a:pPr>
            <a:endParaRPr lang="en-US" dirty="0">
              <a:solidFill>
                <a:srgbClr val="FF0000"/>
              </a:solidFill>
            </a:endParaRPr>
          </a:p>
        </p:txBody>
      </p:sp>
      <mc:AlternateContent xmlns:mc="http://schemas.openxmlformats.org/markup-compatibility/2006" xmlns:a14="http://schemas.microsoft.com/office/drawing/2010/main">
        <mc:Choice Requires="a14">
          <p:sp>
            <p:nvSpPr>
              <p:cNvPr id="4" name="TextBox 3"/>
              <p:cNvSpPr txBox="1"/>
              <p:nvPr/>
            </p:nvSpPr>
            <p:spPr>
              <a:xfrm>
                <a:off x="4042341" y="2923220"/>
                <a:ext cx="2854949" cy="430887"/>
              </a:xfrm>
              <a:prstGeom prst="rect">
                <a:avLst/>
              </a:prstGeom>
              <a:noFill/>
            </p:spPr>
            <p:txBody>
              <a:bodyPr wrap="none" lIns="0" tIns="0" rIns="0" bIns="0" rtlCol="0">
                <a:spAutoFit/>
              </a:bodyPr>
              <a:lstStyle/>
              <a:p>
                <a14:m>
                  <m:oMath xmlns:m="http://schemas.openxmlformats.org/officeDocument/2006/math">
                    <m:r>
                      <a:rPr lang="en-AU" sz="2800" b="0" i="1" smtClean="0">
                        <a:solidFill>
                          <a:schemeClr val="accent5">
                            <a:lumMod val="50000"/>
                          </a:schemeClr>
                        </a:solidFill>
                        <a:latin typeface="Cambria Math" panose="02040503050406030204" pitchFamily="18" charset="0"/>
                      </a:rPr>
                      <m:t>8+3=11</m:t>
                    </m:r>
                  </m:oMath>
                </a14:m>
                <a:r>
                  <a:rPr lang="en-AU" sz="2800" dirty="0">
                    <a:solidFill>
                      <a:schemeClr val="accent5">
                        <a:lumMod val="50000"/>
                      </a:schemeClr>
                    </a:solidFill>
                  </a:rPr>
                  <a:t> choices</a:t>
                </a:r>
              </a:p>
            </p:txBody>
          </p:sp>
        </mc:Choice>
        <mc:Fallback xmlns="">
          <p:sp>
            <p:nvSpPr>
              <p:cNvPr id="4" name="TextBox 3"/>
              <p:cNvSpPr txBox="1">
                <a:spLocks noRot="1" noChangeAspect="1" noMove="1" noResize="1" noEditPoints="1" noAdjustHandles="1" noChangeArrowheads="1" noChangeShapeType="1" noTextEdit="1"/>
              </p:cNvSpPr>
              <p:nvPr/>
            </p:nvSpPr>
            <p:spPr>
              <a:xfrm>
                <a:off x="4042341" y="2923220"/>
                <a:ext cx="2854949" cy="430887"/>
              </a:xfrm>
              <a:prstGeom prst="rect">
                <a:avLst/>
              </a:prstGeom>
              <a:blipFill rotWithShape="0">
                <a:blip r:embed="rId2"/>
                <a:stretch>
                  <a:fillRect t="-24286" r="-6624" b="-51429"/>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3931506" y="4876711"/>
                <a:ext cx="3480953" cy="430887"/>
              </a:xfrm>
              <a:prstGeom prst="rect">
                <a:avLst/>
              </a:prstGeom>
              <a:noFill/>
            </p:spPr>
            <p:txBody>
              <a:bodyPr wrap="none" lIns="0" tIns="0" rIns="0" bIns="0" rtlCol="0">
                <a:spAutoFit/>
              </a:bodyPr>
              <a:lstStyle/>
              <a:p>
                <a14:m>
                  <m:oMath xmlns:m="http://schemas.openxmlformats.org/officeDocument/2006/math">
                    <m:r>
                      <a:rPr lang="en-AU" sz="2800" b="0" i="1" smtClean="0">
                        <a:solidFill>
                          <a:schemeClr val="accent5">
                            <a:lumMod val="50000"/>
                          </a:schemeClr>
                        </a:solidFill>
                        <a:latin typeface="Cambria Math" panose="02040503050406030204" pitchFamily="18" charset="0"/>
                      </a:rPr>
                      <m:t>3+2+7=12</m:t>
                    </m:r>
                  </m:oMath>
                </a14:m>
                <a:r>
                  <a:rPr lang="en-AU" sz="2800" dirty="0">
                    <a:solidFill>
                      <a:schemeClr val="accent5">
                        <a:lumMod val="50000"/>
                      </a:schemeClr>
                    </a:solidFill>
                  </a:rPr>
                  <a:t> choices</a:t>
                </a:r>
              </a:p>
            </p:txBody>
          </p:sp>
        </mc:Choice>
        <mc:Fallback xmlns="">
          <p:sp>
            <p:nvSpPr>
              <p:cNvPr id="5" name="TextBox 4"/>
              <p:cNvSpPr txBox="1">
                <a:spLocks noRot="1" noChangeAspect="1" noMove="1" noResize="1" noEditPoints="1" noAdjustHandles="1" noChangeArrowheads="1" noChangeShapeType="1" noTextEdit="1"/>
              </p:cNvSpPr>
              <p:nvPr/>
            </p:nvSpPr>
            <p:spPr>
              <a:xfrm>
                <a:off x="3931506" y="4876711"/>
                <a:ext cx="3480953" cy="430887"/>
              </a:xfrm>
              <a:prstGeom prst="rect">
                <a:avLst/>
              </a:prstGeom>
              <a:blipFill rotWithShape="0">
                <a:blip r:embed="rId3"/>
                <a:stretch>
                  <a:fillRect t="-23944" r="-5079" b="-49296"/>
                </a:stretch>
              </a:blipFill>
            </p:spPr>
            <p:txBody>
              <a:bodyPr/>
              <a:lstStyle/>
              <a:p>
                <a:r>
                  <a:rPr lang="en-AU">
                    <a:noFill/>
                  </a:rPr>
                  <a:t> </a:t>
                </a:r>
              </a:p>
            </p:txBody>
          </p:sp>
        </mc:Fallback>
      </mc:AlternateContent>
    </p:spTree>
    <p:extLst>
      <p:ext uri="{BB962C8B-B14F-4D97-AF65-F5344CB8AC3E}">
        <p14:creationId xmlns:p14="http://schemas.microsoft.com/office/powerpoint/2010/main" val="4060594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EBEE264-396E-4E54-8000-6F24F770F99A}"/>
              </a:ext>
            </a:extLst>
          </p:cNvPr>
          <p:cNvSpPr txBox="1"/>
          <p:nvPr/>
        </p:nvSpPr>
        <p:spPr>
          <a:xfrm>
            <a:off x="0" y="-6605"/>
            <a:ext cx="3310182"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Skill Development</a:t>
            </a:r>
          </a:p>
        </p:txBody>
      </p:sp>
      <p:sp>
        <p:nvSpPr>
          <p:cNvPr id="8" name="Content Placeholder 2">
            <a:extLst>
              <a:ext uri="{FF2B5EF4-FFF2-40B4-BE49-F238E27FC236}">
                <a16:creationId xmlns:a16="http://schemas.microsoft.com/office/drawing/2014/main" id="{7A48665A-5108-AD40-912D-AE885AD884D0}"/>
              </a:ext>
            </a:extLst>
          </p:cNvPr>
          <p:cNvSpPr>
            <a:spLocks noGrp="1"/>
          </p:cNvSpPr>
          <p:nvPr>
            <p:ph idx="1"/>
          </p:nvPr>
        </p:nvSpPr>
        <p:spPr>
          <a:xfrm>
            <a:off x="147636" y="745374"/>
            <a:ext cx="11476327" cy="1519844"/>
          </a:xfrm>
        </p:spPr>
        <p:txBody>
          <a:bodyPr>
            <a:normAutofit/>
          </a:bodyPr>
          <a:lstStyle/>
          <a:p>
            <a:pPr marL="0" indent="0">
              <a:buNone/>
            </a:pPr>
            <a:r>
              <a:rPr lang="en-US" dirty="0"/>
              <a:t>When travelling from home to school, James first takes a car or walks to the main road. He then catches a train, or a tram or another bus to school. </a:t>
            </a:r>
            <a:br>
              <a:rPr lang="en-US" dirty="0"/>
            </a:br>
            <a:r>
              <a:rPr lang="en-US" dirty="0"/>
              <a:t>How many ways does James have for travelling to school?</a:t>
            </a:r>
          </a:p>
          <a:p>
            <a:pPr marL="0" indent="0">
              <a:buNone/>
            </a:pPr>
            <a:endParaRPr lang="en-US" dirty="0">
              <a:solidFill>
                <a:srgbClr val="FF0000"/>
              </a:solidFill>
            </a:endParaRPr>
          </a:p>
        </p:txBody>
      </p:sp>
      <p:grpSp>
        <p:nvGrpSpPr>
          <p:cNvPr id="9" name="Group 8">
            <a:extLst>
              <a:ext uri="{FF2B5EF4-FFF2-40B4-BE49-F238E27FC236}">
                <a16:creationId xmlns:a16="http://schemas.microsoft.com/office/drawing/2014/main" id="{2523101C-9BC1-DA8E-7D03-6DD568A0EA2B}"/>
              </a:ext>
            </a:extLst>
          </p:cNvPr>
          <p:cNvGrpSpPr/>
          <p:nvPr/>
        </p:nvGrpSpPr>
        <p:grpSpPr>
          <a:xfrm>
            <a:off x="2116375" y="3149182"/>
            <a:ext cx="1318953" cy="1603080"/>
            <a:chOff x="1285702" y="2891629"/>
            <a:chExt cx="1318953" cy="1603080"/>
          </a:xfrm>
        </p:grpSpPr>
        <p:cxnSp>
          <p:nvCxnSpPr>
            <p:cNvPr id="3" name="Straight Connector 2">
              <a:extLst>
                <a:ext uri="{FF2B5EF4-FFF2-40B4-BE49-F238E27FC236}">
                  <a16:creationId xmlns:a16="http://schemas.microsoft.com/office/drawing/2014/main" id="{896AAD35-182F-34C2-FF5D-E89BE4FC6A83}"/>
                </a:ext>
              </a:extLst>
            </p:cNvPr>
            <p:cNvCxnSpPr/>
            <p:nvPr/>
          </p:nvCxnSpPr>
          <p:spPr>
            <a:xfrm flipV="1">
              <a:off x="1285702" y="2891629"/>
              <a:ext cx="1263534" cy="73826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6BD85963-D548-2A94-713B-4047EBC52855}"/>
                </a:ext>
              </a:extLst>
            </p:cNvPr>
            <p:cNvCxnSpPr>
              <a:cxnSpLocks/>
            </p:cNvCxnSpPr>
            <p:nvPr/>
          </p:nvCxnSpPr>
          <p:spPr>
            <a:xfrm>
              <a:off x="1285702" y="3629891"/>
              <a:ext cx="1318953" cy="864818"/>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23" name="TextBox 22">
            <a:extLst>
              <a:ext uri="{FF2B5EF4-FFF2-40B4-BE49-F238E27FC236}">
                <a16:creationId xmlns:a16="http://schemas.microsoft.com/office/drawing/2014/main" id="{EA1DD31A-19FF-D2EC-E3F3-FECDB726A5E2}"/>
              </a:ext>
            </a:extLst>
          </p:cNvPr>
          <p:cNvSpPr txBox="1"/>
          <p:nvPr/>
        </p:nvSpPr>
        <p:spPr>
          <a:xfrm>
            <a:off x="3566989" y="2863915"/>
            <a:ext cx="487313" cy="430887"/>
          </a:xfrm>
          <a:prstGeom prst="rect">
            <a:avLst/>
          </a:prstGeom>
          <a:noFill/>
        </p:spPr>
        <p:txBody>
          <a:bodyPr wrap="none" lIns="0" tIns="0" rIns="0" bIns="0" rtlCol="0">
            <a:spAutoFit/>
          </a:bodyPr>
          <a:lstStyle/>
          <a:p>
            <a:r>
              <a:rPr lang="en-AU" sz="2800" dirty="0">
                <a:solidFill>
                  <a:schemeClr val="accent5">
                    <a:lumMod val="50000"/>
                  </a:schemeClr>
                </a:solidFill>
              </a:rPr>
              <a:t>Car</a:t>
            </a:r>
          </a:p>
        </p:txBody>
      </p:sp>
      <p:sp>
        <p:nvSpPr>
          <p:cNvPr id="25" name="TextBox 24">
            <a:extLst>
              <a:ext uri="{FF2B5EF4-FFF2-40B4-BE49-F238E27FC236}">
                <a16:creationId xmlns:a16="http://schemas.microsoft.com/office/drawing/2014/main" id="{2CA404D2-90F3-CAD0-734F-EBA109A1246E}"/>
              </a:ext>
            </a:extLst>
          </p:cNvPr>
          <p:cNvSpPr txBox="1"/>
          <p:nvPr/>
        </p:nvSpPr>
        <p:spPr>
          <a:xfrm>
            <a:off x="3557163" y="4553116"/>
            <a:ext cx="738466" cy="430887"/>
          </a:xfrm>
          <a:prstGeom prst="rect">
            <a:avLst/>
          </a:prstGeom>
          <a:noFill/>
        </p:spPr>
        <p:txBody>
          <a:bodyPr wrap="square" lIns="0" tIns="0" rIns="0" bIns="0" rtlCol="0">
            <a:spAutoFit/>
          </a:bodyPr>
          <a:lstStyle/>
          <a:p>
            <a:r>
              <a:rPr lang="en-AU" sz="2800" dirty="0">
                <a:solidFill>
                  <a:schemeClr val="accent5">
                    <a:lumMod val="50000"/>
                  </a:schemeClr>
                </a:solidFill>
              </a:rPr>
              <a:t>Walk</a:t>
            </a:r>
          </a:p>
        </p:txBody>
      </p:sp>
      <p:grpSp>
        <p:nvGrpSpPr>
          <p:cNvPr id="12" name="Group 11">
            <a:extLst>
              <a:ext uri="{FF2B5EF4-FFF2-40B4-BE49-F238E27FC236}">
                <a16:creationId xmlns:a16="http://schemas.microsoft.com/office/drawing/2014/main" id="{F1D5D867-E8C1-74D0-381E-7158D6D1067D}"/>
              </a:ext>
            </a:extLst>
          </p:cNvPr>
          <p:cNvGrpSpPr/>
          <p:nvPr/>
        </p:nvGrpSpPr>
        <p:grpSpPr>
          <a:xfrm>
            <a:off x="4267422" y="2284364"/>
            <a:ext cx="1318953" cy="1603080"/>
            <a:chOff x="3436749" y="2026811"/>
            <a:chExt cx="1318953" cy="1603080"/>
          </a:xfrm>
        </p:grpSpPr>
        <p:grpSp>
          <p:nvGrpSpPr>
            <p:cNvPr id="28" name="Group 27">
              <a:extLst>
                <a:ext uri="{FF2B5EF4-FFF2-40B4-BE49-F238E27FC236}">
                  <a16:creationId xmlns:a16="http://schemas.microsoft.com/office/drawing/2014/main" id="{F1B9711D-12B3-1444-B863-382CAB8284E9}"/>
                </a:ext>
              </a:extLst>
            </p:cNvPr>
            <p:cNvGrpSpPr/>
            <p:nvPr/>
          </p:nvGrpSpPr>
          <p:grpSpPr>
            <a:xfrm>
              <a:off x="3436749" y="2026811"/>
              <a:ext cx="1318953" cy="1603080"/>
              <a:chOff x="1285702" y="2891629"/>
              <a:chExt cx="1318953" cy="1603080"/>
            </a:xfrm>
          </p:grpSpPr>
          <p:cxnSp>
            <p:nvCxnSpPr>
              <p:cNvPr id="29" name="Straight Connector 28">
                <a:extLst>
                  <a:ext uri="{FF2B5EF4-FFF2-40B4-BE49-F238E27FC236}">
                    <a16:creationId xmlns:a16="http://schemas.microsoft.com/office/drawing/2014/main" id="{FDE88D54-8DC3-0FB9-0465-88B3D76F1178}"/>
                  </a:ext>
                </a:extLst>
              </p:cNvPr>
              <p:cNvCxnSpPr/>
              <p:nvPr/>
            </p:nvCxnSpPr>
            <p:spPr>
              <a:xfrm flipV="1">
                <a:off x="1285702" y="2891629"/>
                <a:ext cx="1263534" cy="73826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14DFF16-7C66-30DC-19FD-E88F1A76BA3E}"/>
                  </a:ext>
                </a:extLst>
              </p:cNvPr>
              <p:cNvCxnSpPr>
                <a:cxnSpLocks/>
              </p:cNvCxnSpPr>
              <p:nvPr/>
            </p:nvCxnSpPr>
            <p:spPr>
              <a:xfrm>
                <a:off x="1343309" y="3646091"/>
                <a:ext cx="1261346" cy="848618"/>
              </a:xfrm>
              <a:prstGeom prst="line">
                <a:avLst/>
              </a:prstGeom>
              <a:ln w="38100"/>
            </p:spPr>
            <p:style>
              <a:lnRef idx="1">
                <a:schemeClr val="accent1"/>
              </a:lnRef>
              <a:fillRef idx="0">
                <a:schemeClr val="accent1"/>
              </a:fillRef>
              <a:effectRef idx="0">
                <a:schemeClr val="accent1"/>
              </a:effectRef>
              <a:fontRef idx="minor">
                <a:schemeClr val="tx1"/>
              </a:fontRef>
            </p:style>
          </p:cxnSp>
        </p:grpSp>
        <p:cxnSp>
          <p:nvCxnSpPr>
            <p:cNvPr id="31" name="Straight Connector 30">
              <a:extLst>
                <a:ext uri="{FF2B5EF4-FFF2-40B4-BE49-F238E27FC236}">
                  <a16:creationId xmlns:a16="http://schemas.microsoft.com/office/drawing/2014/main" id="{66519713-3CEE-B40B-466C-ADA5B6060EB7}"/>
                </a:ext>
              </a:extLst>
            </p:cNvPr>
            <p:cNvCxnSpPr>
              <a:cxnSpLocks/>
            </p:cNvCxnSpPr>
            <p:nvPr/>
          </p:nvCxnSpPr>
          <p:spPr>
            <a:xfrm>
              <a:off x="3494356" y="2770794"/>
              <a:ext cx="1205927" cy="3848"/>
            </a:xfrm>
            <a:prstGeom prst="line">
              <a:avLst/>
            </a:prstGeom>
            <a:ln w="38100"/>
          </p:spPr>
          <p:style>
            <a:lnRef idx="1">
              <a:schemeClr val="accent1"/>
            </a:lnRef>
            <a:fillRef idx="0">
              <a:schemeClr val="accent1"/>
            </a:fillRef>
            <a:effectRef idx="0">
              <a:schemeClr val="accent1"/>
            </a:effectRef>
            <a:fontRef idx="minor">
              <a:schemeClr val="tx1"/>
            </a:fontRef>
          </p:style>
        </p:cxnSp>
      </p:grpSp>
      <p:grpSp>
        <p:nvGrpSpPr>
          <p:cNvPr id="34" name="Group 33">
            <a:extLst>
              <a:ext uri="{FF2B5EF4-FFF2-40B4-BE49-F238E27FC236}">
                <a16:creationId xmlns:a16="http://schemas.microsoft.com/office/drawing/2014/main" id="{220D4CDB-26F9-852B-8F5A-F8D891A800A5}"/>
              </a:ext>
            </a:extLst>
          </p:cNvPr>
          <p:cNvGrpSpPr/>
          <p:nvPr/>
        </p:nvGrpSpPr>
        <p:grpSpPr>
          <a:xfrm>
            <a:off x="4362360" y="4242322"/>
            <a:ext cx="1318953" cy="1603080"/>
            <a:chOff x="3436749" y="2026811"/>
            <a:chExt cx="1318953" cy="1603080"/>
          </a:xfrm>
        </p:grpSpPr>
        <p:grpSp>
          <p:nvGrpSpPr>
            <p:cNvPr id="35" name="Group 34">
              <a:extLst>
                <a:ext uri="{FF2B5EF4-FFF2-40B4-BE49-F238E27FC236}">
                  <a16:creationId xmlns:a16="http://schemas.microsoft.com/office/drawing/2014/main" id="{8D407839-32E0-C469-0113-9811EACE2EA3}"/>
                </a:ext>
              </a:extLst>
            </p:cNvPr>
            <p:cNvGrpSpPr/>
            <p:nvPr/>
          </p:nvGrpSpPr>
          <p:grpSpPr>
            <a:xfrm>
              <a:off x="3436749" y="2026811"/>
              <a:ext cx="1318953" cy="1603080"/>
              <a:chOff x="1285702" y="2891629"/>
              <a:chExt cx="1318953" cy="1603080"/>
            </a:xfrm>
          </p:grpSpPr>
          <p:cxnSp>
            <p:nvCxnSpPr>
              <p:cNvPr id="37" name="Straight Connector 36">
                <a:extLst>
                  <a:ext uri="{FF2B5EF4-FFF2-40B4-BE49-F238E27FC236}">
                    <a16:creationId xmlns:a16="http://schemas.microsoft.com/office/drawing/2014/main" id="{81677A55-688E-DD8A-991B-D33AE94EAA36}"/>
                  </a:ext>
                </a:extLst>
              </p:cNvPr>
              <p:cNvCxnSpPr/>
              <p:nvPr/>
            </p:nvCxnSpPr>
            <p:spPr>
              <a:xfrm flipV="1">
                <a:off x="1285702" y="2891629"/>
                <a:ext cx="1263534" cy="73826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C9DF70E2-B68E-334C-14C4-4167C9DF506F}"/>
                  </a:ext>
                </a:extLst>
              </p:cNvPr>
              <p:cNvCxnSpPr>
                <a:cxnSpLocks/>
              </p:cNvCxnSpPr>
              <p:nvPr/>
            </p:nvCxnSpPr>
            <p:spPr>
              <a:xfrm>
                <a:off x="1343309" y="3646091"/>
                <a:ext cx="1261346" cy="848618"/>
              </a:xfrm>
              <a:prstGeom prst="line">
                <a:avLst/>
              </a:prstGeom>
              <a:ln w="38100"/>
            </p:spPr>
            <p:style>
              <a:lnRef idx="1">
                <a:schemeClr val="accent1"/>
              </a:lnRef>
              <a:fillRef idx="0">
                <a:schemeClr val="accent1"/>
              </a:fillRef>
              <a:effectRef idx="0">
                <a:schemeClr val="accent1"/>
              </a:effectRef>
              <a:fontRef idx="minor">
                <a:schemeClr val="tx1"/>
              </a:fontRef>
            </p:style>
          </p:cxnSp>
        </p:grpSp>
        <p:cxnSp>
          <p:nvCxnSpPr>
            <p:cNvPr id="36" name="Straight Connector 35">
              <a:extLst>
                <a:ext uri="{FF2B5EF4-FFF2-40B4-BE49-F238E27FC236}">
                  <a16:creationId xmlns:a16="http://schemas.microsoft.com/office/drawing/2014/main" id="{EF2FB1F5-DE14-37D4-FBBD-7468169ECF80}"/>
                </a:ext>
              </a:extLst>
            </p:cNvPr>
            <p:cNvCxnSpPr>
              <a:cxnSpLocks/>
            </p:cNvCxnSpPr>
            <p:nvPr/>
          </p:nvCxnSpPr>
          <p:spPr>
            <a:xfrm>
              <a:off x="3494356" y="2770794"/>
              <a:ext cx="1205927" cy="3848"/>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42" name="TextBox 41">
            <a:extLst>
              <a:ext uri="{FF2B5EF4-FFF2-40B4-BE49-F238E27FC236}">
                <a16:creationId xmlns:a16="http://schemas.microsoft.com/office/drawing/2014/main" id="{03AAE948-73F1-3CFD-67F3-D3E1BE6A4061}"/>
              </a:ext>
            </a:extLst>
          </p:cNvPr>
          <p:cNvSpPr txBox="1"/>
          <p:nvPr/>
        </p:nvSpPr>
        <p:spPr>
          <a:xfrm>
            <a:off x="5739716" y="2001535"/>
            <a:ext cx="712567" cy="430887"/>
          </a:xfrm>
          <a:prstGeom prst="rect">
            <a:avLst/>
          </a:prstGeom>
          <a:noFill/>
        </p:spPr>
        <p:txBody>
          <a:bodyPr wrap="none" lIns="0" tIns="0" rIns="0" bIns="0" rtlCol="0">
            <a:spAutoFit/>
          </a:bodyPr>
          <a:lstStyle/>
          <a:p>
            <a:r>
              <a:rPr lang="en-AU" sz="2800" dirty="0">
                <a:solidFill>
                  <a:schemeClr val="accent5">
                    <a:lumMod val="50000"/>
                  </a:schemeClr>
                </a:solidFill>
              </a:rPr>
              <a:t>Train</a:t>
            </a:r>
          </a:p>
        </p:txBody>
      </p:sp>
      <p:sp>
        <p:nvSpPr>
          <p:cNvPr id="43" name="TextBox 42">
            <a:extLst>
              <a:ext uri="{FF2B5EF4-FFF2-40B4-BE49-F238E27FC236}">
                <a16:creationId xmlns:a16="http://schemas.microsoft.com/office/drawing/2014/main" id="{C82BDD94-98CD-E9F4-C1B6-CB9ED2D21B08}"/>
              </a:ext>
            </a:extLst>
          </p:cNvPr>
          <p:cNvSpPr txBox="1"/>
          <p:nvPr/>
        </p:nvSpPr>
        <p:spPr>
          <a:xfrm>
            <a:off x="5739716" y="2797462"/>
            <a:ext cx="738466" cy="430887"/>
          </a:xfrm>
          <a:prstGeom prst="rect">
            <a:avLst/>
          </a:prstGeom>
          <a:noFill/>
        </p:spPr>
        <p:txBody>
          <a:bodyPr wrap="square" lIns="0" tIns="0" rIns="0" bIns="0" rtlCol="0">
            <a:spAutoFit/>
          </a:bodyPr>
          <a:lstStyle/>
          <a:p>
            <a:r>
              <a:rPr lang="en-AU" sz="2800" dirty="0">
                <a:solidFill>
                  <a:schemeClr val="accent5">
                    <a:lumMod val="50000"/>
                  </a:schemeClr>
                </a:solidFill>
              </a:rPr>
              <a:t>Tram</a:t>
            </a:r>
          </a:p>
        </p:txBody>
      </p:sp>
      <p:sp>
        <p:nvSpPr>
          <p:cNvPr id="44" name="TextBox 43">
            <a:extLst>
              <a:ext uri="{FF2B5EF4-FFF2-40B4-BE49-F238E27FC236}">
                <a16:creationId xmlns:a16="http://schemas.microsoft.com/office/drawing/2014/main" id="{D0F5C416-2551-9A54-26D9-71D8FE68142B}"/>
              </a:ext>
            </a:extLst>
          </p:cNvPr>
          <p:cNvSpPr txBox="1"/>
          <p:nvPr/>
        </p:nvSpPr>
        <p:spPr>
          <a:xfrm>
            <a:off x="5739716" y="3643483"/>
            <a:ext cx="738466" cy="430887"/>
          </a:xfrm>
          <a:prstGeom prst="rect">
            <a:avLst/>
          </a:prstGeom>
          <a:noFill/>
        </p:spPr>
        <p:txBody>
          <a:bodyPr wrap="square" lIns="0" tIns="0" rIns="0" bIns="0" rtlCol="0">
            <a:spAutoFit/>
          </a:bodyPr>
          <a:lstStyle/>
          <a:p>
            <a:r>
              <a:rPr lang="en-AU" sz="2800" dirty="0">
                <a:solidFill>
                  <a:schemeClr val="accent5">
                    <a:lumMod val="50000"/>
                  </a:schemeClr>
                </a:solidFill>
              </a:rPr>
              <a:t>Bus</a:t>
            </a:r>
          </a:p>
        </p:txBody>
      </p:sp>
      <p:sp>
        <p:nvSpPr>
          <p:cNvPr id="46" name="TextBox 45">
            <a:extLst>
              <a:ext uri="{FF2B5EF4-FFF2-40B4-BE49-F238E27FC236}">
                <a16:creationId xmlns:a16="http://schemas.microsoft.com/office/drawing/2014/main" id="{DC37DF83-61F6-5769-5A7A-D03667B57430}"/>
              </a:ext>
            </a:extLst>
          </p:cNvPr>
          <p:cNvSpPr txBox="1"/>
          <p:nvPr/>
        </p:nvSpPr>
        <p:spPr>
          <a:xfrm>
            <a:off x="5765615" y="4101267"/>
            <a:ext cx="712567" cy="430887"/>
          </a:xfrm>
          <a:prstGeom prst="rect">
            <a:avLst/>
          </a:prstGeom>
          <a:noFill/>
        </p:spPr>
        <p:txBody>
          <a:bodyPr wrap="none" lIns="0" tIns="0" rIns="0" bIns="0" rtlCol="0">
            <a:spAutoFit/>
          </a:bodyPr>
          <a:lstStyle/>
          <a:p>
            <a:r>
              <a:rPr lang="en-AU" sz="2800" dirty="0">
                <a:solidFill>
                  <a:schemeClr val="accent5">
                    <a:lumMod val="50000"/>
                  </a:schemeClr>
                </a:solidFill>
              </a:rPr>
              <a:t>Train</a:t>
            </a:r>
          </a:p>
        </p:txBody>
      </p:sp>
      <p:sp>
        <p:nvSpPr>
          <p:cNvPr id="47" name="TextBox 46">
            <a:extLst>
              <a:ext uri="{FF2B5EF4-FFF2-40B4-BE49-F238E27FC236}">
                <a16:creationId xmlns:a16="http://schemas.microsoft.com/office/drawing/2014/main" id="{38C90318-6D0A-74BD-CB55-47E4286CF428}"/>
              </a:ext>
            </a:extLst>
          </p:cNvPr>
          <p:cNvSpPr txBox="1"/>
          <p:nvPr/>
        </p:nvSpPr>
        <p:spPr>
          <a:xfrm>
            <a:off x="5765615" y="4897194"/>
            <a:ext cx="738466" cy="430887"/>
          </a:xfrm>
          <a:prstGeom prst="rect">
            <a:avLst/>
          </a:prstGeom>
          <a:noFill/>
        </p:spPr>
        <p:txBody>
          <a:bodyPr wrap="square" lIns="0" tIns="0" rIns="0" bIns="0" rtlCol="0">
            <a:spAutoFit/>
          </a:bodyPr>
          <a:lstStyle/>
          <a:p>
            <a:r>
              <a:rPr lang="en-AU" sz="2800" dirty="0">
                <a:solidFill>
                  <a:schemeClr val="accent5">
                    <a:lumMod val="50000"/>
                  </a:schemeClr>
                </a:solidFill>
              </a:rPr>
              <a:t>Tram</a:t>
            </a:r>
          </a:p>
        </p:txBody>
      </p:sp>
      <p:sp>
        <p:nvSpPr>
          <p:cNvPr id="48" name="TextBox 47">
            <a:extLst>
              <a:ext uri="{FF2B5EF4-FFF2-40B4-BE49-F238E27FC236}">
                <a16:creationId xmlns:a16="http://schemas.microsoft.com/office/drawing/2014/main" id="{C8DC6FC4-CEB7-AC9C-05F7-DF8714A1881F}"/>
              </a:ext>
            </a:extLst>
          </p:cNvPr>
          <p:cNvSpPr txBox="1"/>
          <p:nvPr/>
        </p:nvSpPr>
        <p:spPr>
          <a:xfrm>
            <a:off x="5765615" y="5743215"/>
            <a:ext cx="738466" cy="430887"/>
          </a:xfrm>
          <a:prstGeom prst="rect">
            <a:avLst/>
          </a:prstGeom>
          <a:noFill/>
        </p:spPr>
        <p:txBody>
          <a:bodyPr wrap="square" lIns="0" tIns="0" rIns="0" bIns="0" rtlCol="0">
            <a:spAutoFit/>
          </a:bodyPr>
          <a:lstStyle/>
          <a:p>
            <a:r>
              <a:rPr lang="en-AU" sz="2800" dirty="0">
                <a:solidFill>
                  <a:schemeClr val="accent5">
                    <a:lumMod val="50000"/>
                  </a:schemeClr>
                </a:solidFill>
              </a:rPr>
              <a:t>Bus</a:t>
            </a:r>
          </a:p>
        </p:txBody>
      </p:sp>
      <p:sp>
        <p:nvSpPr>
          <p:cNvPr id="52" name="TextBox 51">
            <a:extLst>
              <a:ext uri="{FF2B5EF4-FFF2-40B4-BE49-F238E27FC236}">
                <a16:creationId xmlns:a16="http://schemas.microsoft.com/office/drawing/2014/main" id="{79C4C62D-F811-3503-812A-02E81D4B3AB1}"/>
              </a:ext>
            </a:extLst>
          </p:cNvPr>
          <p:cNvSpPr txBox="1"/>
          <p:nvPr/>
        </p:nvSpPr>
        <p:spPr>
          <a:xfrm>
            <a:off x="3962931" y="6299049"/>
            <a:ext cx="182742" cy="430887"/>
          </a:xfrm>
          <a:prstGeom prst="rect">
            <a:avLst/>
          </a:prstGeom>
          <a:noFill/>
        </p:spPr>
        <p:txBody>
          <a:bodyPr wrap="none" lIns="0" tIns="0" rIns="0" bIns="0" rtlCol="0">
            <a:spAutoFit/>
          </a:bodyPr>
          <a:lstStyle/>
          <a:p>
            <a:r>
              <a:rPr lang="en-AU" sz="2800" dirty="0">
                <a:solidFill>
                  <a:schemeClr val="accent5">
                    <a:lumMod val="50000"/>
                  </a:schemeClr>
                </a:solidFill>
              </a:rPr>
              <a:t>2</a:t>
            </a:r>
          </a:p>
        </p:txBody>
      </p:sp>
      <p:sp>
        <p:nvSpPr>
          <p:cNvPr id="53" name="TextBox 52">
            <a:extLst>
              <a:ext uri="{FF2B5EF4-FFF2-40B4-BE49-F238E27FC236}">
                <a16:creationId xmlns:a16="http://schemas.microsoft.com/office/drawing/2014/main" id="{81A7BE74-7027-BEC7-4C88-DDB7B73DDFDD}"/>
              </a:ext>
            </a:extLst>
          </p:cNvPr>
          <p:cNvSpPr txBox="1"/>
          <p:nvPr/>
        </p:nvSpPr>
        <p:spPr>
          <a:xfrm>
            <a:off x="4695211" y="6299048"/>
            <a:ext cx="155492" cy="430887"/>
          </a:xfrm>
          <a:prstGeom prst="rect">
            <a:avLst/>
          </a:prstGeom>
          <a:noFill/>
        </p:spPr>
        <p:txBody>
          <a:bodyPr wrap="none" lIns="0" tIns="0" rIns="0" bIns="0" rtlCol="0">
            <a:spAutoFit/>
          </a:bodyPr>
          <a:lstStyle/>
          <a:p>
            <a:r>
              <a:rPr lang="en-AU" sz="2800" dirty="0">
                <a:solidFill>
                  <a:schemeClr val="accent5">
                    <a:lumMod val="50000"/>
                  </a:schemeClr>
                </a:solidFill>
              </a:rPr>
              <a:t>x</a:t>
            </a:r>
          </a:p>
        </p:txBody>
      </p:sp>
      <p:sp>
        <p:nvSpPr>
          <p:cNvPr id="54" name="TextBox 53">
            <a:extLst>
              <a:ext uri="{FF2B5EF4-FFF2-40B4-BE49-F238E27FC236}">
                <a16:creationId xmlns:a16="http://schemas.microsoft.com/office/drawing/2014/main" id="{A7FAD21F-C6EC-0718-BE43-1EAC1A0A9ED2}"/>
              </a:ext>
            </a:extLst>
          </p:cNvPr>
          <p:cNvSpPr txBox="1"/>
          <p:nvPr/>
        </p:nvSpPr>
        <p:spPr>
          <a:xfrm>
            <a:off x="5707505" y="6299048"/>
            <a:ext cx="182742" cy="430887"/>
          </a:xfrm>
          <a:prstGeom prst="rect">
            <a:avLst/>
          </a:prstGeom>
          <a:noFill/>
        </p:spPr>
        <p:txBody>
          <a:bodyPr wrap="none" lIns="0" tIns="0" rIns="0" bIns="0" rtlCol="0">
            <a:spAutoFit/>
          </a:bodyPr>
          <a:lstStyle/>
          <a:p>
            <a:r>
              <a:rPr lang="en-AU" sz="2800" dirty="0">
                <a:solidFill>
                  <a:schemeClr val="accent5">
                    <a:lumMod val="50000"/>
                  </a:schemeClr>
                </a:solidFill>
              </a:rPr>
              <a:t>3</a:t>
            </a:r>
          </a:p>
        </p:txBody>
      </p:sp>
      <p:sp>
        <p:nvSpPr>
          <p:cNvPr id="55" name="TextBox 54">
            <a:extLst>
              <a:ext uri="{FF2B5EF4-FFF2-40B4-BE49-F238E27FC236}">
                <a16:creationId xmlns:a16="http://schemas.microsoft.com/office/drawing/2014/main" id="{9E30BB71-2C81-35A4-8851-CD453EEF77DA}"/>
              </a:ext>
            </a:extLst>
          </p:cNvPr>
          <p:cNvSpPr txBox="1"/>
          <p:nvPr/>
        </p:nvSpPr>
        <p:spPr>
          <a:xfrm>
            <a:off x="6504081" y="6299047"/>
            <a:ext cx="362279" cy="430887"/>
          </a:xfrm>
          <a:prstGeom prst="rect">
            <a:avLst/>
          </a:prstGeom>
          <a:noFill/>
        </p:spPr>
        <p:txBody>
          <a:bodyPr wrap="none" lIns="0" tIns="0" rIns="0" bIns="0" rtlCol="0">
            <a:spAutoFit/>
          </a:bodyPr>
          <a:lstStyle/>
          <a:p>
            <a:r>
              <a:rPr lang="en-AU" sz="2800" dirty="0">
                <a:solidFill>
                  <a:schemeClr val="accent5">
                    <a:lumMod val="50000"/>
                  </a:schemeClr>
                </a:solidFill>
              </a:rPr>
              <a:t>=6</a:t>
            </a:r>
          </a:p>
        </p:txBody>
      </p:sp>
    </p:spTree>
    <p:extLst>
      <p:ext uri="{BB962C8B-B14F-4D97-AF65-F5344CB8AC3E}">
        <p14:creationId xmlns:p14="http://schemas.microsoft.com/office/powerpoint/2010/main" val="1961473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5" grpId="0"/>
      <p:bldP spid="42" grpId="0"/>
      <p:bldP spid="43" grpId="0"/>
      <p:bldP spid="44" grpId="0"/>
      <p:bldP spid="46" grpId="0"/>
      <p:bldP spid="47" grpId="0"/>
      <p:bldP spid="48" grpId="0"/>
      <p:bldP spid="52" grpId="0"/>
      <p:bldP spid="53" grpId="0"/>
      <p:bldP spid="54" grpId="0"/>
      <p:bldP spid="5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EBEE264-396E-4E54-8000-6F24F770F99A}"/>
              </a:ext>
            </a:extLst>
          </p:cNvPr>
          <p:cNvSpPr txBox="1"/>
          <p:nvPr/>
        </p:nvSpPr>
        <p:spPr>
          <a:xfrm>
            <a:off x="0" y="-6605"/>
            <a:ext cx="2945880"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Guided Practice</a:t>
            </a:r>
          </a:p>
        </p:txBody>
      </p:sp>
      <p:sp>
        <p:nvSpPr>
          <p:cNvPr id="8" name="Content Placeholder 2">
            <a:extLst>
              <a:ext uri="{FF2B5EF4-FFF2-40B4-BE49-F238E27FC236}">
                <a16:creationId xmlns:a16="http://schemas.microsoft.com/office/drawing/2014/main" id="{7A48665A-5108-AD40-912D-AE885AD884D0}"/>
              </a:ext>
            </a:extLst>
          </p:cNvPr>
          <p:cNvSpPr>
            <a:spLocks noGrp="1"/>
          </p:cNvSpPr>
          <p:nvPr>
            <p:ph idx="1"/>
          </p:nvPr>
        </p:nvSpPr>
        <p:spPr>
          <a:xfrm>
            <a:off x="147636" y="745373"/>
            <a:ext cx="11476327" cy="5856317"/>
          </a:xfrm>
        </p:spPr>
        <p:txBody>
          <a:bodyPr>
            <a:normAutofit/>
          </a:bodyPr>
          <a:lstStyle/>
          <a:p>
            <a:pPr marL="0" indent="0">
              <a:buNone/>
            </a:pPr>
            <a:r>
              <a:rPr lang="en-US" dirty="0"/>
              <a:t>Find how many different meals are possible if three courses (one entrée, one main course and one dessert are to be selected from a menu that has:</a:t>
            </a:r>
          </a:p>
          <a:p>
            <a:pPr marL="0" indent="0">
              <a:buNone/>
            </a:pPr>
            <a:endParaRPr lang="en-US" dirty="0"/>
          </a:p>
          <a:p>
            <a:r>
              <a:rPr lang="en-US" dirty="0"/>
              <a:t>Three entrees, four main courses, five desserts</a:t>
            </a:r>
            <a:br>
              <a:rPr lang="en-US" dirty="0"/>
            </a:br>
            <a:br>
              <a:rPr lang="en-US" dirty="0"/>
            </a:br>
            <a:br>
              <a:rPr lang="en-US" dirty="0"/>
            </a:br>
            <a:br>
              <a:rPr lang="en-US" dirty="0"/>
            </a:br>
            <a:endParaRPr lang="en-US" dirty="0"/>
          </a:p>
          <a:p>
            <a:r>
              <a:rPr lang="en-US" dirty="0"/>
              <a:t>Five entrees, seven main courses, ten desserts</a:t>
            </a:r>
            <a:br>
              <a:rPr lang="en-US" dirty="0"/>
            </a:br>
            <a:endParaRPr lang="en-US" dirty="0"/>
          </a:p>
          <a:p>
            <a:pPr marL="0" indent="0">
              <a:buNone/>
            </a:pPr>
            <a:br>
              <a:rPr lang="en-US" dirty="0"/>
            </a:br>
            <a:br>
              <a:rPr lang="en-US" dirty="0"/>
            </a:br>
            <a:r>
              <a:rPr lang="en-US" dirty="0"/>
              <a:t> </a:t>
            </a:r>
          </a:p>
          <a:p>
            <a:pPr marL="0" indent="0">
              <a:buNone/>
            </a:pPr>
            <a:endParaRPr lang="en-US" dirty="0">
              <a:solidFill>
                <a:srgbClr val="FF0000"/>
              </a:solidFill>
            </a:endParaRPr>
          </a:p>
        </p:txBody>
      </p:sp>
      <mc:AlternateContent xmlns:mc="http://schemas.openxmlformats.org/markup-compatibility/2006" xmlns:a14="http://schemas.microsoft.com/office/drawing/2010/main">
        <mc:Choice Requires="a14">
          <p:sp>
            <p:nvSpPr>
              <p:cNvPr id="4" name="TextBox 3"/>
              <p:cNvSpPr txBox="1"/>
              <p:nvPr/>
            </p:nvSpPr>
            <p:spPr>
              <a:xfrm>
                <a:off x="4042341" y="2923220"/>
                <a:ext cx="3458511" cy="430887"/>
              </a:xfrm>
              <a:prstGeom prst="rect">
                <a:avLst/>
              </a:prstGeom>
              <a:noFill/>
            </p:spPr>
            <p:txBody>
              <a:bodyPr wrap="none" lIns="0" tIns="0" rIns="0" bIns="0" rtlCol="0">
                <a:spAutoFit/>
              </a:bodyPr>
              <a:lstStyle/>
              <a:p>
                <a14:m>
                  <m:oMath xmlns:m="http://schemas.openxmlformats.org/officeDocument/2006/math">
                    <m:r>
                      <a:rPr lang="en-AU" sz="2800" b="0" i="1" smtClean="0">
                        <a:solidFill>
                          <a:schemeClr val="accent5">
                            <a:lumMod val="50000"/>
                          </a:schemeClr>
                        </a:solidFill>
                        <a:latin typeface="Cambria Math" panose="02040503050406030204" pitchFamily="18" charset="0"/>
                      </a:rPr>
                      <m:t>3</m:t>
                    </m:r>
                    <m:r>
                      <a:rPr lang="en-AU" sz="2800" b="0" i="1" smtClean="0">
                        <a:solidFill>
                          <a:schemeClr val="accent5">
                            <a:lumMod val="50000"/>
                          </a:schemeClr>
                        </a:solidFill>
                        <a:latin typeface="Cambria Math" panose="02040503050406030204" pitchFamily="18" charset="0"/>
                        <a:ea typeface="Cambria Math" panose="02040503050406030204" pitchFamily="18" charset="0"/>
                      </a:rPr>
                      <m:t>×4×5</m:t>
                    </m:r>
                    <m:r>
                      <a:rPr lang="en-AU" sz="2800" b="0" i="1" smtClean="0">
                        <a:solidFill>
                          <a:schemeClr val="accent5">
                            <a:lumMod val="50000"/>
                          </a:schemeClr>
                        </a:solidFill>
                        <a:latin typeface="Cambria Math" panose="02040503050406030204" pitchFamily="18" charset="0"/>
                      </a:rPr>
                      <m:t>=60</m:t>
                    </m:r>
                  </m:oMath>
                </a14:m>
                <a:r>
                  <a:rPr lang="en-AU" sz="2800" dirty="0">
                    <a:solidFill>
                      <a:schemeClr val="accent5">
                        <a:lumMod val="50000"/>
                      </a:schemeClr>
                    </a:solidFill>
                  </a:rPr>
                  <a:t> choices</a:t>
                </a:r>
              </a:p>
            </p:txBody>
          </p:sp>
        </mc:Choice>
        <mc:Fallback xmlns="">
          <p:sp>
            <p:nvSpPr>
              <p:cNvPr id="4" name="TextBox 3"/>
              <p:cNvSpPr txBox="1">
                <a:spLocks noRot="1" noChangeAspect="1" noMove="1" noResize="1" noEditPoints="1" noAdjustHandles="1" noChangeArrowheads="1" noChangeShapeType="1" noTextEdit="1"/>
              </p:cNvSpPr>
              <p:nvPr/>
            </p:nvSpPr>
            <p:spPr>
              <a:xfrm>
                <a:off x="4042341" y="2923220"/>
                <a:ext cx="3458511" cy="430887"/>
              </a:xfrm>
              <a:prstGeom prst="rect">
                <a:avLst/>
              </a:prstGeom>
              <a:blipFill rotWithShape="0">
                <a:blip r:embed="rId2"/>
                <a:stretch>
                  <a:fillRect t="-24286" r="-5467" b="-51429"/>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4042340" y="5101067"/>
                <a:ext cx="3856056" cy="430887"/>
              </a:xfrm>
              <a:prstGeom prst="rect">
                <a:avLst/>
              </a:prstGeom>
              <a:noFill/>
            </p:spPr>
            <p:txBody>
              <a:bodyPr wrap="none" lIns="0" tIns="0" rIns="0" bIns="0" rtlCol="0">
                <a:spAutoFit/>
              </a:bodyPr>
              <a:lstStyle/>
              <a:p>
                <a14:m>
                  <m:oMath xmlns:m="http://schemas.openxmlformats.org/officeDocument/2006/math">
                    <m:r>
                      <a:rPr lang="en-AU" sz="2800" b="0" i="1" smtClean="0">
                        <a:solidFill>
                          <a:schemeClr val="accent5">
                            <a:lumMod val="50000"/>
                          </a:schemeClr>
                        </a:solidFill>
                        <a:latin typeface="Cambria Math" panose="02040503050406030204" pitchFamily="18" charset="0"/>
                        <a:ea typeface="Cambria Math" panose="02040503050406030204" pitchFamily="18" charset="0"/>
                      </a:rPr>
                      <m:t>5×7×10</m:t>
                    </m:r>
                    <m:r>
                      <a:rPr lang="en-AU" sz="2800" b="0" i="1" smtClean="0">
                        <a:solidFill>
                          <a:schemeClr val="accent5">
                            <a:lumMod val="50000"/>
                          </a:schemeClr>
                        </a:solidFill>
                        <a:latin typeface="Cambria Math" panose="02040503050406030204" pitchFamily="18" charset="0"/>
                      </a:rPr>
                      <m:t>=350</m:t>
                    </m:r>
                  </m:oMath>
                </a14:m>
                <a:r>
                  <a:rPr lang="en-AU" sz="2800" dirty="0">
                    <a:solidFill>
                      <a:schemeClr val="accent5">
                        <a:lumMod val="50000"/>
                      </a:schemeClr>
                    </a:solidFill>
                  </a:rPr>
                  <a:t> choices</a:t>
                </a:r>
              </a:p>
            </p:txBody>
          </p:sp>
        </mc:Choice>
        <mc:Fallback xmlns="">
          <p:sp>
            <p:nvSpPr>
              <p:cNvPr id="5" name="TextBox 4"/>
              <p:cNvSpPr txBox="1">
                <a:spLocks noRot="1" noChangeAspect="1" noMove="1" noResize="1" noEditPoints="1" noAdjustHandles="1" noChangeArrowheads="1" noChangeShapeType="1" noTextEdit="1"/>
              </p:cNvSpPr>
              <p:nvPr/>
            </p:nvSpPr>
            <p:spPr>
              <a:xfrm>
                <a:off x="4042340" y="5101067"/>
                <a:ext cx="3856056" cy="430887"/>
              </a:xfrm>
              <a:prstGeom prst="rect">
                <a:avLst/>
              </a:prstGeom>
              <a:blipFill rotWithShape="0">
                <a:blip r:embed="rId3"/>
                <a:stretch>
                  <a:fillRect t="-24286" r="-4581" b="-51429"/>
                </a:stretch>
              </a:blipFill>
            </p:spPr>
            <p:txBody>
              <a:bodyPr/>
              <a:lstStyle/>
              <a:p>
                <a:r>
                  <a:rPr lang="en-AU">
                    <a:noFill/>
                  </a:rPr>
                  <a:t> </a:t>
                </a:r>
              </a:p>
            </p:txBody>
          </p:sp>
        </mc:Fallback>
      </mc:AlternateContent>
    </p:spTree>
    <p:extLst>
      <p:ext uri="{BB962C8B-B14F-4D97-AF65-F5344CB8AC3E}">
        <p14:creationId xmlns:p14="http://schemas.microsoft.com/office/powerpoint/2010/main" val="305086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EBEE264-396E-4E54-8000-6F24F770F99A}"/>
              </a:ext>
            </a:extLst>
          </p:cNvPr>
          <p:cNvSpPr txBox="1"/>
          <p:nvPr/>
        </p:nvSpPr>
        <p:spPr>
          <a:xfrm>
            <a:off x="0" y="-6605"/>
            <a:ext cx="2945880"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Guided Practice</a:t>
            </a:r>
          </a:p>
        </p:txBody>
      </p:sp>
      <p:sp>
        <p:nvSpPr>
          <p:cNvPr id="8" name="Content Placeholder 2">
            <a:extLst>
              <a:ext uri="{FF2B5EF4-FFF2-40B4-BE49-F238E27FC236}">
                <a16:creationId xmlns:a16="http://schemas.microsoft.com/office/drawing/2014/main" id="{7A48665A-5108-AD40-912D-AE885AD884D0}"/>
              </a:ext>
            </a:extLst>
          </p:cNvPr>
          <p:cNvSpPr>
            <a:spLocks noGrp="1"/>
          </p:cNvSpPr>
          <p:nvPr>
            <p:ph idx="1"/>
          </p:nvPr>
        </p:nvSpPr>
        <p:spPr>
          <a:xfrm>
            <a:off x="147636" y="745373"/>
            <a:ext cx="11476327" cy="5856317"/>
          </a:xfrm>
        </p:spPr>
        <p:txBody>
          <a:bodyPr>
            <a:normAutofit/>
          </a:bodyPr>
          <a:lstStyle/>
          <a:p>
            <a:pPr marL="0" indent="0">
              <a:buNone/>
            </a:pPr>
            <a:r>
              <a:rPr lang="en-US" dirty="0"/>
              <a:t>Dom is travelling from Adelaide to Brisbane. He could fly directly from Adelaide to Brisbane on one of three airlines, or he could fly from Adelaide to Sydney on one of four airlines and then travel from Sydney to Brisbane with one of five bus lines or he could go on one of three bus lines directly from Adelaide to Brisbane.</a:t>
            </a:r>
          </a:p>
          <a:p>
            <a:pPr marL="0" indent="0">
              <a:buNone/>
            </a:pPr>
            <a:r>
              <a:rPr lang="en-US" dirty="0"/>
              <a:t>In how many ways could Dom travel from Adelaide to Brisbane?</a:t>
            </a:r>
            <a:br>
              <a:rPr lang="en-US" dirty="0"/>
            </a:br>
            <a:endParaRPr lang="en-US" dirty="0"/>
          </a:p>
          <a:p>
            <a:pPr marL="0" indent="0">
              <a:buNone/>
            </a:pPr>
            <a:br>
              <a:rPr lang="en-US" dirty="0"/>
            </a:br>
            <a:br>
              <a:rPr lang="en-US" dirty="0"/>
            </a:br>
            <a:r>
              <a:rPr lang="en-US" dirty="0"/>
              <a:t> </a:t>
            </a:r>
          </a:p>
          <a:p>
            <a:pPr marL="0" indent="0">
              <a:buNone/>
            </a:pPr>
            <a:endParaRPr lang="en-US" dirty="0">
              <a:solidFill>
                <a:srgbClr val="FF0000"/>
              </a:solidFill>
            </a:endParaRPr>
          </a:p>
        </p:txBody>
      </p:sp>
      <mc:AlternateContent xmlns:mc="http://schemas.openxmlformats.org/markup-compatibility/2006" xmlns:a14="http://schemas.microsoft.com/office/drawing/2010/main">
        <mc:Choice Requires="a14">
          <p:sp>
            <p:nvSpPr>
              <p:cNvPr id="4" name="TextBox 3"/>
              <p:cNvSpPr txBox="1"/>
              <p:nvPr/>
            </p:nvSpPr>
            <p:spPr>
              <a:xfrm>
                <a:off x="3675196" y="4308675"/>
                <a:ext cx="4095737" cy="430887"/>
              </a:xfrm>
              <a:prstGeom prst="rect">
                <a:avLst/>
              </a:prstGeom>
              <a:noFill/>
            </p:spPr>
            <p:txBody>
              <a:bodyPr wrap="none" lIns="0" tIns="0" rIns="0" bIns="0" rtlCol="0">
                <a:spAutoFit/>
              </a:bodyPr>
              <a:lstStyle/>
              <a:p>
                <a14:m>
                  <m:oMath xmlns:m="http://schemas.openxmlformats.org/officeDocument/2006/math">
                    <m:r>
                      <a:rPr lang="en-AU" sz="2800" b="0" i="1" smtClean="0">
                        <a:solidFill>
                          <a:schemeClr val="accent5">
                            <a:lumMod val="50000"/>
                          </a:schemeClr>
                        </a:solidFill>
                        <a:latin typeface="Cambria Math" panose="02040503050406030204" pitchFamily="18" charset="0"/>
                      </a:rPr>
                      <m:t>3+</m:t>
                    </m:r>
                    <m:r>
                      <a:rPr lang="en-AU" sz="2800" b="0" i="1" smtClean="0">
                        <a:solidFill>
                          <a:schemeClr val="accent5">
                            <a:lumMod val="50000"/>
                          </a:schemeClr>
                        </a:solidFill>
                        <a:latin typeface="Cambria Math" panose="02040503050406030204" pitchFamily="18" charset="0"/>
                        <a:ea typeface="Cambria Math" panose="02040503050406030204" pitchFamily="18" charset="0"/>
                      </a:rPr>
                      <m:t>4×5+3</m:t>
                    </m:r>
                    <m:r>
                      <a:rPr lang="en-AU" sz="2800" b="0" i="1" smtClean="0">
                        <a:solidFill>
                          <a:schemeClr val="accent5">
                            <a:lumMod val="50000"/>
                          </a:schemeClr>
                        </a:solidFill>
                        <a:latin typeface="Cambria Math" panose="02040503050406030204" pitchFamily="18" charset="0"/>
                      </a:rPr>
                      <m:t>=26</m:t>
                    </m:r>
                  </m:oMath>
                </a14:m>
                <a:r>
                  <a:rPr lang="en-AU" sz="2800" dirty="0">
                    <a:solidFill>
                      <a:schemeClr val="accent5">
                        <a:lumMod val="50000"/>
                      </a:schemeClr>
                    </a:solidFill>
                  </a:rPr>
                  <a:t> choices</a:t>
                </a:r>
              </a:p>
            </p:txBody>
          </p:sp>
        </mc:Choice>
        <mc:Fallback xmlns="">
          <p:sp>
            <p:nvSpPr>
              <p:cNvPr id="4" name="TextBox 3"/>
              <p:cNvSpPr txBox="1">
                <a:spLocks noRot="1" noChangeAspect="1" noMove="1" noResize="1" noEditPoints="1" noAdjustHandles="1" noChangeArrowheads="1" noChangeShapeType="1" noTextEdit="1"/>
              </p:cNvSpPr>
              <p:nvPr/>
            </p:nvSpPr>
            <p:spPr>
              <a:xfrm>
                <a:off x="3675196" y="4308675"/>
                <a:ext cx="4095737" cy="430887"/>
              </a:xfrm>
              <a:prstGeom prst="rect">
                <a:avLst/>
              </a:prstGeom>
              <a:blipFill rotWithShape="0">
                <a:blip r:embed="rId2"/>
                <a:stretch>
                  <a:fillRect t="-24286" r="-4167" b="-51429"/>
                </a:stretch>
              </a:blipFill>
            </p:spPr>
            <p:txBody>
              <a:bodyPr/>
              <a:lstStyle/>
              <a:p>
                <a:r>
                  <a:rPr lang="en-AU">
                    <a:noFill/>
                  </a:rPr>
                  <a:t> </a:t>
                </a:r>
              </a:p>
            </p:txBody>
          </p:sp>
        </mc:Fallback>
      </mc:AlternateContent>
    </p:spTree>
    <p:extLst>
      <p:ext uri="{BB962C8B-B14F-4D97-AF65-F5344CB8AC3E}">
        <p14:creationId xmlns:p14="http://schemas.microsoft.com/office/powerpoint/2010/main" val="1520758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EBEE264-396E-4E54-8000-6F24F770F99A}"/>
              </a:ext>
            </a:extLst>
          </p:cNvPr>
          <p:cNvSpPr txBox="1"/>
          <p:nvPr/>
        </p:nvSpPr>
        <p:spPr>
          <a:xfrm>
            <a:off x="0" y="-6605"/>
            <a:ext cx="2945880"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Guided Practice</a:t>
            </a:r>
          </a:p>
        </p:txBody>
      </p:sp>
      <p:sp>
        <p:nvSpPr>
          <p:cNvPr id="8" name="Content Placeholder 2">
            <a:extLst>
              <a:ext uri="{FF2B5EF4-FFF2-40B4-BE49-F238E27FC236}">
                <a16:creationId xmlns:a16="http://schemas.microsoft.com/office/drawing/2014/main" id="{7A48665A-5108-AD40-912D-AE885AD884D0}"/>
              </a:ext>
            </a:extLst>
          </p:cNvPr>
          <p:cNvSpPr>
            <a:spLocks noGrp="1"/>
          </p:cNvSpPr>
          <p:nvPr>
            <p:ph idx="1"/>
          </p:nvPr>
        </p:nvSpPr>
        <p:spPr>
          <a:xfrm>
            <a:off x="147636" y="745373"/>
            <a:ext cx="11476327" cy="5856317"/>
          </a:xfrm>
        </p:spPr>
        <p:txBody>
          <a:bodyPr>
            <a:normAutofit/>
          </a:bodyPr>
          <a:lstStyle/>
          <a:p>
            <a:pPr marL="0" indent="0">
              <a:buNone/>
            </a:pPr>
            <a:r>
              <a:rPr lang="en-US" dirty="0"/>
              <a:t>A company uses one letter followed by four digits for product codes. If any of the letters A – Z is allowed in the first position, and any of the digits 0-9 in the next four positions, how many different product codes are possible? (The letters and digits may be repeated)</a:t>
            </a:r>
            <a:br>
              <a:rPr lang="en-US" dirty="0"/>
            </a:br>
            <a:endParaRPr lang="en-US" dirty="0"/>
          </a:p>
          <a:p>
            <a:pPr marL="0" indent="0">
              <a:buNone/>
            </a:pPr>
            <a:br>
              <a:rPr lang="en-US" dirty="0"/>
            </a:br>
            <a:br>
              <a:rPr lang="en-US" dirty="0"/>
            </a:br>
            <a:r>
              <a:rPr lang="en-US" dirty="0"/>
              <a:t> </a:t>
            </a:r>
          </a:p>
          <a:p>
            <a:pPr marL="0" indent="0">
              <a:buNone/>
            </a:pPr>
            <a:endParaRPr lang="en-US" dirty="0">
              <a:solidFill>
                <a:srgbClr val="FF0000"/>
              </a:solidFill>
            </a:endParaRPr>
          </a:p>
        </p:txBody>
      </p:sp>
      <mc:AlternateContent xmlns:mc="http://schemas.openxmlformats.org/markup-compatibility/2006">
        <mc:Choice xmlns:a14="http://schemas.microsoft.com/office/drawing/2010/main" Requires="a14">
          <p:sp>
            <p:nvSpPr>
              <p:cNvPr id="4" name="TextBox 3"/>
              <p:cNvSpPr txBox="1"/>
              <p:nvPr/>
            </p:nvSpPr>
            <p:spPr>
              <a:xfrm>
                <a:off x="2608010" y="3458087"/>
                <a:ext cx="6555577" cy="430887"/>
              </a:xfrm>
              <a:prstGeom prst="rect">
                <a:avLst/>
              </a:prstGeom>
              <a:noFill/>
            </p:spPr>
            <p:txBody>
              <a:bodyPr wrap="none" lIns="0" tIns="0" rIns="0" bIns="0" rtlCol="0">
                <a:spAutoFit/>
              </a:bodyPr>
              <a:lstStyle/>
              <a:p>
                <a14:m>
                  <m:oMath xmlns:m="http://schemas.openxmlformats.org/officeDocument/2006/math">
                    <m:r>
                      <a:rPr lang="en-AU" sz="2800" b="0" i="1" smtClean="0">
                        <a:solidFill>
                          <a:schemeClr val="accent5">
                            <a:lumMod val="50000"/>
                          </a:schemeClr>
                        </a:solidFill>
                        <a:latin typeface="Cambria Math" panose="02040503050406030204" pitchFamily="18" charset="0"/>
                      </a:rPr>
                      <m:t>26</m:t>
                    </m:r>
                    <m:r>
                      <a:rPr lang="en-AU" sz="2800" b="0" i="1" smtClean="0">
                        <a:solidFill>
                          <a:schemeClr val="accent5">
                            <a:lumMod val="50000"/>
                          </a:schemeClr>
                        </a:solidFill>
                        <a:latin typeface="Cambria Math" panose="02040503050406030204" pitchFamily="18" charset="0"/>
                        <a:ea typeface="Cambria Math" panose="02040503050406030204" pitchFamily="18" charset="0"/>
                      </a:rPr>
                      <m:t>×10×10×10</m:t>
                    </m:r>
                    <m:r>
                      <a:rPr lang="en-AU" sz="2800" i="1">
                        <a:solidFill>
                          <a:schemeClr val="accent5">
                            <a:lumMod val="50000"/>
                          </a:schemeClr>
                        </a:solidFill>
                        <a:latin typeface="Cambria Math" panose="02040503050406030204" pitchFamily="18" charset="0"/>
                        <a:ea typeface="Cambria Math" panose="02040503050406030204" pitchFamily="18" charset="0"/>
                      </a:rPr>
                      <m:t>×10</m:t>
                    </m:r>
                    <m:r>
                      <a:rPr lang="en-AU" sz="2800" b="0" i="1" smtClean="0">
                        <a:solidFill>
                          <a:schemeClr val="accent5">
                            <a:lumMod val="50000"/>
                          </a:schemeClr>
                        </a:solidFill>
                        <a:latin typeface="Cambria Math" panose="02040503050406030204" pitchFamily="18" charset="0"/>
                      </a:rPr>
                      <m:t>=260 000</m:t>
                    </m:r>
                  </m:oMath>
                </a14:m>
                <a:r>
                  <a:rPr lang="en-AU" sz="2800" dirty="0">
                    <a:solidFill>
                      <a:schemeClr val="accent5">
                        <a:lumMod val="50000"/>
                      </a:schemeClr>
                    </a:solidFill>
                  </a:rPr>
                  <a:t> choices</a:t>
                </a:r>
              </a:p>
            </p:txBody>
          </p:sp>
        </mc:Choice>
        <mc:Fallback>
          <p:sp>
            <p:nvSpPr>
              <p:cNvPr id="4" name="TextBox 3"/>
              <p:cNvSpPr txBox="1">
                <a:spLocks noRot="1" noChangeAspect="1" noMove="1" noResize="1" noEditPoints="1" noAdjustHandles="1" noChangeArrowheads="1" noChangeShapeType="1" noTextEdit="1"/>
              </p:cNvSpPr>
              <p:nvPr/>
            </p:nvSpPr>
            <p:spPr>
              <a:xfrm>
                <a:off x="2608010" y="3458087"/>
                <a:ext cx="6555577" cy="430887"/>
              </a:xfrm>
              <a:prstGeom prst="rect">
                <a:avLst/>
              </a:prstGeom>
              <a:blipFill>
                <a:blip r:embed="rId2"/>
                <a:stretch>
                  <a:fillRect t="-23944" r="-2326" b="-50704"/>
                </a:stretch>
              </a:blipFill>
            </p:spPr>
            <p:txBody>
              <a:bodyPr/>
              <a:lstStyle/>
              <a:p>
                <a:r>
                  <a:rPr lang="en-AU">
                    <a:noFill/>
                  </a:rPr>
                  <a:t> </a:t>
                </a:r>
              </a:p>
            </p:txBody>
          </p:sp>
        </mc:Fallback>
      </mc:AlternateContent>
    </p:spTree>
    <p:extLst>
      <p:ext uri="{BB962C8B-B14F-4D97-AF65-F5344CB8AC3E}">
        <p14:creationId xmlns:p14="http://schemas.microsoft.com/office/powerpoint/2010/main" val="3326445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Harrisdal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18D09F3E-4688-4AEC-BB50-774283436312}" vid="{7665B62D-697D-483D-AB8C-FB5EBA543CE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Harrisdale SHS Master Slides</Template>
  <TotalTime>19949</TotalTime>
  <Words>610</Words>
  <Application>Microsoft Office PowerPoint</Application>
  <PresentationFormat>Widescreen</PresentationFormat>
  <Paragraphs>82</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Cambria Math</vt:lpstr>
      <vt:lpstr>Harrisdale</vt:lpstr>
      <vt:lpstr>PowerPoint Presentation</vt:lpstr>
      <vt:lpstr>A = {vowels in the English alphabet}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teacher</dc:creator>
  <cp:lastModifiedBy>COLIC Sven [Harrisdale Senior High School]</cp:lastModifiedBy>
  <cp:revision>485</cp:revision>
  <dcterms:created xsi:type="dcterms:W3CDTF">2018-12-02T08:34:01Z</dcterms:created>
  <dcterms:modified xsi:type="dcterms:W3CDTF">2022-05-17T02:35:48Z</dcterms:modified>
</cp:coreProperties>
</file>